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8"/>
  </p:notesMasterIdLst>
  <p:sldIdLst>
    <p:sldId id="307" r:id="rId6"/>
    <p:sldId id="343" r:id="rId7"/>
    <p:sldId id="339" r:id="rId8"/>
    <p:sldId id="345" r:id="rId9"/>
    <p:sldId id="346" r:id="rId10"/>
    <p:sldId id="379" r:id="rId11"/>
    <p:sldId id="380" r:id="rId12"/>
    <p:sldId id="381" r:id="rId13"/>
    <p:sldId id="382" r:id="rId14"/>
    <p:sldId id="383" r:id="rId15"/>
    <p:sldId id="347" r:id="rId16"/>
    <p:sldId id="348" r:id="rId17"/>
    <p:sldId id="361" r:id="rId18"/>
    <p:sldId id="362" r:id="rId19"/>
    <p:sldId id="364" r:id="rId20"/>
    <p:sldId id="365" r:id="rId21"/>
    <p:sldId id="366" r:id="rId22"/>
    <p:sldId id="367" r:id="rId23"/>
    <p:sldId id="357" r:id="rId24"/>
    <p:sldId id="369" r:id="rId25"/>
    <p:sldId id="368" r:id="rId26"/>
    <p:sldId id="370" r:id="rId27"/>
    <p:sldId id="371" r:id="rId28"/>
    <p:sldId id="372" r:id="rId29"/>
    <p:sldId id="373" r:id="rId30"/>
    <p:sldId id="375" r:id="rId31"/>
    <p:sldId id="376" r:id="rId32"/>
    <p:sldId id="387" r:id="rId33"/>
    <p:sldId id="388" r:id="rId34"/>
    <p:sldId id="378" r:id="rId35"/>
    <p:sldId id="384" r:id="rId36"/>
    <p:sldId id="385" r:id="rId3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26B8"/>
    <a:srgbClr val="F03455"/>
    <a:srgbClr val="3C1053"/>
    <a:srgbClr val="F4364C"/>
    <a:srgbClr val="C8C9C7"/>
    <a:srgbClr val="3C0E52"/>
    <a:srgbClr val="0DC9FD"/>
    <a:srgbClr val="1EBCAC"/>
    <a:srgbClr val="FF7F2E"/>
    <a:srgbClr val="FF7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6D80-91E7-7946-B1EE-65F412C701AD}" v="2" dt="2023-04-11T22:03:53.480"/>
    <p1510:client id="{AC4DA7E6-C92C-DA31-06EA-C6E2611E2BB9}" v="4" dt="2023-04-19T16:15:09.212"/>
    <p1510:client id="{FE2EF813-4673-2348-9C95-17D4989F9947}" v="5" dt="2023-04-11T00:10:59.126"/>
  </p1510:revLst>
</p1510:revInfo>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7"/>
  </p:normalViewPr>
  <p:slideViewPr>
    <p:cSldViewPr snapToGrid="0">
      <p:cViewPr varScale="1">
        <p:scale>
          <a:sx n="67" d="100"/>
          <a:sy n="67" d="100"/>
        </p:scale>
        <p:origin x="756"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64"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cio Alberto Gutierrez Zuñiga" userId="S::mauricio.gutierrez@axity.com::85290940-e146-4b74-828a-8c09243d6f0f" providerId="AD" clId="Web-{F39AC0C5-B16E-DFEA-FDBA-68CAB5E342F6}"/>
    <pc:docChg chg="addSld modSld">
      <pc:chgData name="Mauricio Alberto Gutierrez Zuñiga" userId="S::mauricio.gutierrez@axity.com::85290940-e146-4b74-828a-8c09243d6f0f" providerId="AD" clId="Web-{F39AC0C5-B16E-DFEA-FDBA-68CAB5E342F6}" dt="2023-04-04T13:30:00.274" v="2"/>
      <pc:docMkLst>
        <pc:docMk/>
      </pc:docMkLst>
      <pc:sldChg chg="delSp new">
        <pc:chgData name="Mauricio Alberto Gutierrez Zuñiga" userId="S::mauricio.gutierrez@axity.com::85290940-e146-4b74-828a-8c09243d6f0f" providerId="AD" clId="Web-{F39AC0C5-B16E-DFEA-FDBA-68CAB5E342F6}" dt="2023-04-04T13:30:00.274" v="2"/>
        <pc:sldMkLst>
          <pc:docMk/>
          <pc:sldMk cId="1878422943" sldId="280"/>
        </pc:sldMkLst>
        <pc:spChg chg="del">
          <ac:chgData name="Mauricio Alberto Gutierrez Zuñiga" userId="S::mauricio.gutierrez@axity.com::85290940-e146-4b74-828a-8c09243d6f0f" providerId="AD" clId="Web-{F39AC0C5-B16E-DFEA-FDBA-68CAB5E342F6}" dt="2023-04-04T13:29:48.305" v="1"/>
          <ac:spMkLst>
            <pc:docMk/>
            <pc:sldMk cId="1878422943" sldId="280"/>
            <ac:spMk id="2" creationId="{35E9657D-D0BE-97D6-6E10-F9BF3D020CC2}"/>
          </ac:spMkLst>
        </pc:spChg>
        <pc:spChg chg="del">
          <ac:chgData name="Mauricio Alberto Gutierrez Zuñiga" userId="S::mauricio.gutierrez@axity.com::85290940-e146-4b74-828a-8c09243d6f0f" providerId="AD" clId="Web-{F39AC0C5-B16E-DFEA-FDBA-68CAB5E342F6}" dt="2023-04-04T13:30:00.274" v="2"/>
          <ac:spMkLst>
            <pc:docMk/>
            <pc:sldMk cId="1878422943" sldId="280"/>
            <ac:spMk id="3" creationId="{902C3CCA-BA74-CB1D-A973-D1705DAA4407}"/>
          </ac:spMkLst>
        </pc:spChg>
      </pc:sldChg>
    </pc:docChg>
  </pc:docChgLst>
  <pc:docChgLst>
    <pc:chgData name="Reyes De Luna, Sonia Aide" userId="faafa5f2-6287-4c40-946a-bbd8ed93709c" providerId="ADAL" clId="{FE2EF813-4673-2348-9C95-17D4989F9947}"/>
    <pc:docChg chg="undo custSel addSld delSld modSld sldOrd modMainMaster">
      <pc:chgData name="Reyes De Luna, Sonia Aide" userId="faafa5f2-6287-4c40-946a-bbd8ed93709c" providerId="ADAL" clId="{FE2EF813-4673-2348-9C95-17D4989F9947}" dt="2023-04-11T00:16:22.124" v="1349" actId="1076"/>
      <pc:docMkLst>
        <pc:docMk/>
      </pc:docMkLst>
      <pc:sldChg chg="addSp delSp modSp mod ord">
        <pc:chgData name="Reyes De Luna, Sonia Aide" userId="faafa5f2-6287-4c40-946a-bbd8ed93709c" providerId="ADAL" clId="{FE2EF813-4673-2348-9C95-17D4989F9947}" dt="2023-04-04T15:08:20.623" v="300"/>
        <pc:sldMkLst>
          <pc:docMk/>
          <pc:sldMk cId="3083780196" sldId="256"/>
        </pc:sldMkLst>
        <pc:spChg chg="add del mod">
          <ac:chgData name="Reyes De Luna, Sonia Aide" userId="faafa5f2-6287-4c40-946a-bbd8ed93709c" providerId="ADAL" clId="{FE2EF813-4673-2348-9C95-17D4989F9947}" dt="2023-04-04T15:08:20.623" v="300"/>
          <ac:spMkLst>
            <pc:docMk/>
            <pc:sldMk cId="3083780196" sldId="256"/>
            <ac:spMk id="2" creationId="{7ACF905F-AF23-81CE-CAF0-503688175E18}"/>
          </ac:spMkLst>
        </pc:spChg>
      </pc:sldChg>
      <pc:sldChg chg="addSp delSp modSp mod ord">
        <pc:chgData name="Reyes De Luna, Sonia Aide" userId="faafa5f2-6287-4c40-946a-bbd8ed93709c" providerId="ADAL" clId="{FE2EF813-4673-2348-9C95-17D4989F9947}" dt="2023-04-04T16:00:11.379" v="1080" actId="1076"/>
        <pc:sldMkLst>
          <pc:docMk/>
          <pc:sldMk cId="109381689" sldId="257"/>
        </pc:sldMkLst>
        <pc:spChg chg="mod">
          <ac:chgData name="Reyes De Luna, Sonia Aide" userId="faafa5f2-6287-4c40-946a-bbd8ed93709c" providerId="ADAL" clId="{FE2EF813-4673-2348-9C95-17D4989F9947}" dt="2023-04-04T15:59:51.861" v="1072" actId="207"/>
          <ac:spMkLst>
            <pc:docMk/>
            <pc:sldMk cId="109381689" sldId="257"/>
            <ac:spMk id="7" creationId="{5BEB332C-16C9-B7B8-E152-E58542C238A0}"/>
          </ac:spMkLst>
        </pc:spChg>
        <pc:spChg chg="mod">
          <ac:chgData name="Reyes De Luna, Sonia Aide" userId="faafa5f2-6287-4c40-946a-bbd8ed93709c" providerId="ADAL" clId="{FE2EF813-4673-2348-9C95-17D4989F9947}" dt="2023-04-04T15:59:47.559" v="1071" actId="108"/>
          <ac:spMkLst>
            <pc:docMk/>
            <pc:sldMk cId="109381689" sldId="257"/>
            <ac:spMk id="8" creationId="{B0691B42-2482-7C5E-B58E-7A160D8B888A}"/>
          </ac:spMkLst>
        </pc:spChg>
        <pc:spChg chg="mod">
          <ac:chgData name="Reyes De Luna, Sonia Aide" userId="faafa5f2-6287-4c40-946a-bbd8ed93709c" providerId="ADAL" clId="{FE2EF813-4673-2348-9C95-17D4989F9947}" dt="2023-04-04T16:00:06.725" v="1079" actId="207"/>
          <ac:spMkLst>
            <pc:docMk/>
            <pc:sldMk cId="109381689" sldId="257"/>
            <ac:spMk id="10" creationId="{8E959BD2-2468-17E5-7BFF-49E1BF3FF4BD}"/>
          </ac:spMkLst>
        </pc:spChg>
        <pc:spChg chg="mod">
          <ac:chgData name="Reyes De Luna, Sonia Aide" userId="faafa5f2-6287-4c40-946a-bbd8ed93709c" providerId="ADAL" clId="{FE2EF813-4673-2348-9C95-17D4989F9947}" dt="2023-04-04T16:00:11.379" v="1080" actId="1076"/>
          <ac:spMkLst>
            <pc:docMk/>
            <pc:sldMk cId="109381689" sldId="257"/>
            <ac:spMk id="12" creationId="{DC3BD6D3-F868-8CDF-0E0E-58C1DDCD526F}"/>
          </ac:spMkLst>
        </pc:spChg>
        <pc:picChg chg="add mod">
          <ac:chgData name="Reyes De Luna, Sonia Aide" userId="faafa5f2-6287-4c40-946a-bbd8ed93709c" providerId="ADAL" clId="{FE2EF813-4673-2348-9C95-17D4989F9947}" dt="2023-04-04T16:00:02.415" v="1078" actId="1076"/>
          <ac:picMkLst>
            <pc:docMk/>
            <pc:sldMk cId="109381689" sldId="257"/>
            <ac:picMk id="2" creationId="{33C6271E-D938-CCBB-A112-08346BC3B365}"/>
          </ac:picMkLst>
        </pc:picChg>
        <pc:picChg chg="del">
          <ac:chgData name="Reyes De Luna, Sonia Aide" userId="faafa5f2-6287-4c40-946a-bbd8ed93709c" providerId="ADAL" clId="{FE2EF813-4673-2348-9C95-17D4989F9947}" dt="2023-04-04T15:59:44.091" v="1070" actId="478"/>
          <ac:picMkLst>
            <pc:docMk/>
            <pc:sldMk cId="109381689" sldId="257"/>
            <ac:picMk id="9" creationId="{4D41D333-3A7B-3CDC-D182-3934B62E0B9D}"/>
          </ac:picMkLst>
        </pc:picChg>
      </pc:sldChg>
      <pc:sldChg chg="del">
        <pc:chgData name="Reyes De Luna, Sonia Aide" userId="faafa5f2-6287-4c40-946a-bbd8ed93709c" providerId="ADAL" clId="{FE2EF813-4673-2348-9C95-17D4989F9947}" dt="2023-04-04T14:34:03.614" v="31" actId="2696"/>
        <pc:sldMkLst>
          <pc:docMk/>
          <pc:sldMk cId="384621904" sldId="258"/>
        </pc:sldMkLst>
      </pc:sldChg>
      <pc:sldChg chg="del">
        <pc:chgData name="Reyes De Luna, Sonia Aide" userId="faafa5f2-6287-4c40-946a-bbd8ed93709c" providerId="ADAL" clId="{FE2EF813-4673-2348-9C95-17D4989F9947}" dt="2023-04-04T14:34:23.365" v="63" actId="2696"/>
        <pc:sldMkLst>
          <pc:docMk/>
          <pc:sldMk cId="3472453280" sldId="259"/>
        </pc:sldMkLst>
      </pc:sldChg>
      <pc:sldChg chg="modSp mod">
        <pc:chgData name="Reyes De Luna, Sonia Aide" userId="faafa5f2-6287-4c40-946a-bbd8ed93709c" providerId="ADAL" clId="{FE2EF813-4673-2348-9C95-17D4989F9947}" dt="2023-04-04T14:35:11.254" v="67" actId="255"/>
        <pc:sldMkLst>
          <pc:docMk/>
          <pc:sldMk cId="2427071954" sldId="260"/>
        </pc:sldMkLst>
        <pc:spChg chg="mod">
          <ac:chgData name="Reyes De Luna, Sonia Aide" userId="faafa5f2-6287-4c40-946a-bbd8ed93709c" providerId="ADAL" clId="{FE2EF813-4673-2348-9C95-17D4989F9947}" dt="2023-04-04T14:35:11.254" v="67" actId="255"/>
          <ac:spMkLst>
            <pc:docMk/>
            <pc:sldMk cId="2427071954" sldId="260"/>
            <ac:spMk id="25" creationId="{4F2FF75A-7658-324C-2300-0A6B957C7D53}"/>
          </ac:spMkLst>
        </pc:spChg>
      </pc:sldChg>
      <pc:sldChg chg="addSp delSp modSp mod modClrScheme chgLayout">
        <pc:chgData name="Reyes De Luna, Sonia Aide" userId="faafa5f2-6287-4c40-946a-bbd8ed93709c" providerId="ADAL" clId="{FE2EF813-4673-2348-9C95-17D4989F9947}" dt="2023-04-04T15:36:50.429" v="555" actId="478"/>
        <pc:sldMkLst>
          <pc:docMk/>
          <pc:sldMk cId="2089098980" sldId="262"/>
        </pc:sldMkLst>
        <pc:spChg chg="add del mod ord">
          <ac:chgData name="Reyes De Luna, Sonia Aide" userId="faafa5f2-6287-4c40-946a-bbd8ed93709c" providerId="ADAL" clId="{FE2EF813-4673-2348-9C95-17D4989F9947}" dt="2023-04-04T15:36:43.183" v="550" actId="700"/>
          <ac:spMkLst>
            <pc:docMk/>
            <pc:sldMk cId="2089098980" sldId="262"/>
            <ac:spMk id="2" creationId="{C97EBE90-B341-3CC9-3F8B-9FC82F59A69F}"/>
          </ac:spMkLst>
        </pc:spChg>
        <pc:spChg chg="add del mod">
          <ac:chgData name="Reyes De Luna, Sonia Aide" userId="faafa5f2-6287-4c40-946a-bbd8ed93709c" providerId="ADAL" clId="{FE2EF813-4673-2348-9C95-17D4989F9947}" dt="2023-04-04T15:36:50.429" v="555" actId="478"/>
          <ac:spMkLst>
            <pc:docMk/>
            <pc:sldMk cId="2089098980" sldId="262"/>
            <ac:spMk id="3" creationId="{3B1110C1-9D19-57DC-FE59-D460B5404AF7}"/>
          </ac:spMkLst>
        </pc:spChg>
        <pc:spChg chg="mod ord">
          <ac:chgData name="Reyes De Luna, Sonia Aide" userId="faafa5f2-6287-4c40-946a-bbd8ed93709c" providerId="ADAL" clId="{FE2EF813-4673-2348-9C95-17D4989F9947}" dt="2023-04-04T15:36:43.183" v="550" actId="700"/>
          <ac:spMkLst>
            <pc:docMk/>
            <pc:sldMk cId="2089098980" sldId="262"/>
            <ac:spMk id="6" creationId="{875FF12D-19D4-40BC-431C-38098DFD2CA3}"/>
          </ac:spMkLst>
        </pc:spChg>
        <pc:spChg chg="mod">
          <ac:chgData name="Reyes De Luna, Sonia Aide" userId="faafa5f2-6287-4c40-946a-bbd8ed93709c" providerId="ADAL" clId="{FE2EF813-4673-2348-9C95-17D4989F9947}" dt="2023-04-04T15:07:14.085" v="292" actId="255"/>
          <ac:spMkLst>
            <pc:docMk/>
            <pc:sldMk cId="2089098980" sldId="262"/>
            <ac:spMk id="7" creationId="{DE95E17C-90EB-39B8-FA5D-775D3602D316}"/>
          </ac:spMkLst>
        </pc:spChg>
        <pc:spChg chg="mod">
          <ac:chgData name="Reyes De Luna, Sonia Aide" userId="faafa5f2-6287-4c40-946a-bbd8ed93709c" providerId="ADAL" clId="{FE2EF813-4673-2348-9C95-17D4989F9947}" dt="2023-04-04T15:07:35.385" v="296" actId="403"/>
          <ac:spMkLst>
            <pc:docMk/>
            <pc:sldMk cId="2089098980" sldId="262"/>
            <ac:spMk id="13" creationId="{A4B5FEBE-60F7-26D1-0BD5-0C30F8AA6727}"/>
          </ac:spMkLst>
        </pc:spChg>
        <pc:spChg chg="mod">
          <ac:chgData name="Reyes De Luna, Sonia Aide" userId="faafa5f2-6287-4c40-946a-bbd8ed93709c" providerId="ADAL" clId="{FE2EF813-4673-2348-9C95-17D4989F9947}" dt="2023-04-04T15:07:35.385" v="296" actId="403"/>
          <ac:spMkLst>
            <pc:docMk/>
            <pc:sldMk cId="2089098980" sldId="262"/>
            <ac:spMk id="16" creationId="{9A9655C4-73A2-AA21-5FA8-6ABBF8AEC1DC}"/>
          </ac:spMkLst>
        </pc:spChg>
        <pc:spChg chg="mod">
          <ac:chgData name="Reyes De Luna, Sonia Aide" userId="faafa5f2-6287-4c40-946a-bbd8ed93709c" providerId="ADAL" clId="{FE2EF813-4673-2348-9C95-17D4989F9947}" dt="2023-04-04T15:07:35.385" v="296" actId="403"/>
          <ac:spMkLst>
            <pc:docMk/>
            <pc:sldMk cId="2089098980" sldId="262"/>
            <ac:spMk id="19" creationId="{C3B874CF-5883-85AA-B332-C592416204AE}"/>
          </ac:spMkLst>
        </pc:spChg>
        <pc:picChg chg="add del mod">
          <ac:chgData name="Reyes De Luna, Sonia Aide" userId="faafa5f2-6287-4c40-946a-bbd8ed93709c" providerId="ADAL" clId="{FE2EF813-4673-2348-9C95-17D4989F9947}" dt="2023-04-04T15:36:46.399" v="553" actId="478"/>
          <ac:picMkLst>
            <pc:docMk/>
            <pc:sldMk cId="2089098980" sldId="262"/>
            <ac:picMk id="4" creationId="{FEE633E4-0184-0900-A096-64E67C937EA6}"/>
          </ac:picMkLst>
        </pc:picChg>
        <pc:picChg chg="add del">
          <ac:chgData name="Reyes De Luna, Sonia Aide" userId="faafa5f2-6287-4c40-946a-bbd8ed93709c" providerId="ADAL" clId="{FE2EF813-4673-2348-9C95-17D4989F9947}" dt="2023-04-04T15:36:44.522" v="552" actId="478"/>
          <ac:picMkLst>
            <pc:docMk/>
            <pc:sldMk cId="2089098980" sldId="262"/>
            <ac:picMk id="5" creationId="{F1B0CFC1-6742-B994-4774-F71527391BEC}"/>
          </ac:picMkLst>
        </pc:picChg>
      </pc:sldChg>
      <pc:sldChg chg="modSp mod">
        <pc:chgData name="Reyes De Luna, Sonia Aide" userId="faafa5f2-6287-4c40-946a-bbd8ed93709c" providerId="ADAL" clId="{FE2EF813-4673-2348-9C95-17D4989F9947}" dt="2023-04-04T15:49:35.685" v="714"/>
        <pc:sldMkLst>
          <pc:docMk/>
          <pc:sldMk cId="3712592850" sldId="263"/>
        </pc:sldMkLst>
        <pc:spChg chg="mod">
          <ac:chgData name="Reyes De Luna, Sonia Aide" userId="faafa5f2-6287-4c40-946a-bbd8ed93709c" providerId="ADAL" clId="{FE2EF813-4673-2348-9C95-17D4989F9947}" dt="2023-04-04T15:06:19.060" v="264" actId="14100"/>
          <ac:spMkLst>
            <pc:docMk/>
            <pc:sldMk cId="3712592850" sldId="263"/>
            <ac:spMk id="8" creationId="{DC09B31C-B1B0-2459-BA60-551B53CFEB44}"/>
          </ac:spMkLst>
        </pc:spChg>
        <pc:graphicFrameChg chg="mod">
          <ac:chgData name="Reyes De Luna, Sonia Aide" userId="faafa5f2-6287-4c40-946a-bbd8ed93709c" providerId="ADAL" clId="{FE2EF813-4673-2348-9C95-17D4989F9947}" dt="2023-04-04T15:49:35.685" v="714"/>
          <ac:graphicFrameMkLst>
            <pc:docMk/>
            <pc:sldMk cId="3712592850" sldId="263"/>
            <ac:graphicFrameMk id="6" creationId="{B324E457-1D83-EFD3-8F5C-ADD9FD2CE13A}"/>
          </ac:graphicFrameMkLst>
        </pc:graphicFrameChg>
      </pc:sldChg>
      <pc:sldChg chg="modSp">
        <pc:chgData name="Reyes De Luna, Sonia Aide" userId="faafa5f2-6287-4c40-946a-bbd8ed93709c" providerId="ADAL" clId="{FE2EF813-4673-2348-9C95-17D4989F9947}" dt="2023-04-04T15:49:52.772" v="715"/>
        <pc:sldMkLst>
          <pc:docMk/>
          <pc:sldMk cId="1042622198" sldId="264"/>
        </pc:sldMkLst>
        <pc:graphicFrameChg chg="mod">
          <ac:chgData name="Reyes De Luna, Sonia Aide" userId="faafa5f2-6287-4c40-946a-bbd8ed93709c" providerId="ADAL" clId="{FE2EF813-4673-2348-9C95-17D4989F9947}" dt="2023-04-04T15:49:52.772" v="715"/>
          <ac:graphicFrameMkLst>
            <pc:docMk/>
            <pc:sldMk cId="1042622198" sldId="264"/>
            <ac:graphicFrameMk id="7" creationId="{174B8FD6-D622-A116-1A37-E111E8BA25B3}"/>
          </ac:graphicFrameMkLst>
        </pc:graphicFrameChg>
      </pc:sldChg>
      <pc:sldChg chg="modSp mod">
        <pc:chgData name="Reyes De Luna, Sonia Aide" userId="faafa5f2-6287-4c40-946a-bbd8ed93709c" providerId="ADAL" clId="{FE2EF813-4673-2348-9C95-17D4989F9947}" dt="2023-04-04T15:50:37.486" v="736" actId="207"/>
        <pc:sldMkLst>
          <pc:docMk/>
          <pc:sldMk cId="2484823885" sldId="265"/>
        </pc:sldMkLst>
        <pc:spChg chg="mod">
          <ac:chgData name="Reyes De Luna, Sonia Aide" userId="faafa5f2-6287-4c40-946a-bbd8ed93709c" providerId="ADAL" clId="{FE2EF813-4673-2348-9C95-17D4989F9947}" dt="2023-04-04T15:50:22.950" v="721" actId="207"/>
          <ac:spMkLst>
            <pc:docMk/>
            <pc:sldMk cId="2484823885" sldId="265"/>
            <ac:spMk id="4" creationId="{260EC49E-F5DC-EF04-491F-316DB8AFD6E6}"/>
          </ac:spMkLst>
        </pc:spChg>
        <pc:spChg chg="mod">
          <ac:chgData name="Reyes De Luna, Sonia Aide" userId="faafa5f2-6287-4c40-946a-bbd8ed93709c" providerId="ADAL" clId="{FE2EF813-4673-2348-9C95-17D4989F9947}" dt="2023-04-04T15:50:11.782" v="719" actId="207"/>
          <ac:spMkLst>
            <pc:docMk/>
            <pc:sldMk cId="2484823885" sldId="265"/>
            <ac:spMk id="5" creationId="{42542DC9-3331-50C7-3989-E048776C8D2B}"/>
          </ac:spMkLst>
        </pc:spChg>
        <pc:spChg chg="mod">
          <ac:chgData name="Reyes De Luna, Sonia Aide" userId="faafa5f2-6287-4c40-946a-bbd8ed93709c" providerId="ADAL" clId="{FE2EF813-4673-2348-9C95-17D4989F9947}" dt="2023-04-04T15:50:37.486" v="736" actId="207"/>
          <ac:spMkLst>
            <pc:docMk/>
            <pc:sldMk cId="2484823885" sldId="265"/>
            <ac:spMk id="6" creationId="{E51DE2D4-F180-53FF-2087-6E417898068C}"/>
          </ac:spMkLst>
        </pc:spChg>
      </pc:sldChg>
      <pc:sldChg chg="modSp mod">
        <pc:chgData name="Reyes De Luna, Sonia Aide" userId="faafa5f2-6287-4c40-946a-bbd8ed93709c" providerId="ADAL" clId="{FE2EF813-4673-2348-9C95-17D4989F9947}" dt="2023-04-04T15:51:22.252" v="739" actId="108"/>
        <pc:sldMkLst>
          <pc:docMk/>
          <pc:sldMk cId="3400348679" sldId="266"/>
        </pc:sldMkLst>
        <pc:spChg chg="mod">
          <ac:chgData name="Reyes De Luna, Sonia Aide" userId="faafa5f2-6287-4c40-946a-bbd8ed93709c" providerId="ADAL" clId="{FE2EF813-4673-2348-9C95-17D4989F9947}" dt="2023-04-04T15:51:11.546" v="737" actId="108"/>
          <ac:spMkLst>
            <pc:docMk/>
            <pc:sldMk cId="3400348679" sldId="266"/>
            <ac:spMk id="3" creationId="{0DE86381-3233-32D7-4054-72FEA85F785B}"/>
          </ac:spMkLst>
        </pc:spChg>
        <pc:spChg chg="mod">
          <ac:chgData name="Reyes De Luna, Sonia Aide" userId="faafa5f2-6287-4c40-946a-bbd8ed93709c" providerId="ADAL" clId="{FE2EF813-4673-2348-9C95-17D4989F9947}" dt="2023-04-04T15:51:16.803" v="738" actId="108"/>
          <ac:spMkLst>
            <pc:docMk/>
            <pc:sldMk cId="3400348679" sldId="266"/>
            <ac:spMk id="4" creationId="{86F11796-9289-6E0D-D96B-6681C4E70FCE}"/>
          </ac:spMkLst>
        </pc:spChg>
        <pc:spChg chg="mod">
          <ac:chgData name="Reyes De Luna, Sonia Aide" userId="faafa5f2-6287-4c40-946a-bbd8ed93709c" providerId="ADAL" clId="{FE2EF813-4673-2348-9C95-17D4989F9947}" dt="2023-04-04T15:51:22.252" v="739" actId="108"/>
          <ac:spMkLst>
            <pc:docMk/>
            <pc:sldMk cId="3400348679" sldId="266"/>
            <ac:spMk id="5" creationId="{146EDA4F-985B-CA72-98E4-B5586CFA123B}"/>
          </ac:spMkLst>
        </pc:spChg>
      </pc:sldChg>
      <pc:sldChg chg="modSp mod">
        <pc:chgData name="Reyes De Luna, Sonia Aide" userId="faafa5f2-6287-4c40-946a-bbd8ed93709c" providerId="ADAL" clId="{FE2EF813-4673-2348-9C95-17D4989F9947}" dt="2023-04-04T15:57:37.747" v="1063" actId="207"/>
        <pc:sldMkLst>
          <pc:docMk/>
          <pc:sldMk cId="3482479898" sldId="267"/>
        </pc:sldMkLst>
        <pc:spChg chg="mod">
          <ac:chgData name="Reyes De Luna, Sonia Aide" userId="faafa5f2-6287-4c40-946a-bbd8ed93709c" providerId="ADAL" clId="{FE2EF813-4673-2348-9C95-17D4989F9947}" dt="2023-04-04T15:57:37.747" v="1063" actId="207"/>
          <ac:spMkLst>
            <pc:docMk/>
            <pc:sldMk cId="3482479898" sldId="267"/>
            <ac:spMk id="32" creationId="{F1834F07-8F48-5096-BB8F-513A02758CFE}"/>
          </ac:spMkLst>
        </pc:spChg>
        <pc:spChg chg="mod">
          <ac:chgData name="Reyes De Luna, Sonia Aide" userId="faafa5f2-6287-4c40-946a-bbd8ed93709c" providerId="ADAL" clId="{FE2EF813-4673-2348-9C95-17D4989F9947}" dt="2023-04-04T15:57:37.506" v="1062" actId="207"/>
          <ac:spMkLst>
            <pc:docMk/>
            <pc:sldMk cId="3482479898" sldId="267"/>
            <ac:spMk id="35" creationId="{96E937B5-25A0-FDEA-CA80-AB84197F27E7}"/>
          </ac:spMkLst>
        </pc:spChg>
        <pc:graphicFrameChg chg="mod">
          <ac:chgData name="Reyes De Luna, Sonia Aide" userId="faafa5f2-6287-4c40-946a-bbd8ed93709c" providerId="ADAL" clId="{FE2EF813-4673-2348-9C95-17D4989F9947}" dt="2023-04-04T15:54:07.048" v="872" actId="2085"/>
          <ac:graphicFrameMkLst>
            <pc:docMk/>
            <pc:sldMk cId="3482479898" sldId="267"/>
            <ac:graphicFrameMk id="27" creationId="{3ECF244B-2DC7-D48D-8A4E-E9506CD15862}"/>
          </ac:graphicFrameMkLst>
        </pc:graphicFrameChg>
      </pc:sldChg>
      <pc:sldChg chg="delSp modSp mod">
        <pc:chgData name="Reyes De Luna, Sonia Aide" userId="faafa5f2-6287-4c40-946a-bbd8ed93709c" providerId="ADAL" clId="{FE2EF813-4673-2348-9C95-17D4989F9947}" dt="2023-04-04T15:58:11.515" v="1068" actId="14100"/>
        <pc:sldMkLst>
          <pc:docMk/>
          <pc:sldMk cId="3156803619" sldId="268"/>
        </pc:sldMkLst>
        <pc:spChg chg="mod">
          <ac:chgData name="Reyes De Luna, Sonia Aide" userId="faafa5f2-6287-4c40-946a-bbd8ed93709c" providerId="ADAL" clId="{FE2EF813-4673-2348-9C95-17D4989F9947}" dt="2023-04-04T15:58:08.418" v="1067" actId="1076"/>
          <ac:spMkLst>
            <pc:docMk/>
            <pc:sldMk cId="3156803619" sldId="268"/>
            <ac:spMk id="21" creationId="{C2E7E476-DA39-287A-9A55-EFCCADC1227E}"/>
          </ac:spMkLst>
        </pc:spChg>
        <pc:spChg chg="mod">
          <ac:chgData name="Reyes De Luna, Sonia Aide" userId="faafa5f2-6287-4c40-946a-bbd8ed93709c" providerId="ADAL" clId="{FE2EF813-4673-2348-9C95-17D4989F9947}" dt="2023-04-04T15:58:08.418" v="1067" actId="1076"/>
          <ac:spMkLst>
            <pc:docMk/>
            <pc:sldMk cId="3156803619" sldId="268"/>
            <ac:spMk id="22" creationId="{F3CF2CB3-D4BD-8AFE-7DFF-DDBC84774004}"/>
          </ac:spMkLst>
        </pc:spChg>
        <pc:spChg chg="mod">
          <ac:chgData name="Reyes De Luna, Sonia Aide" userId="faafa5f2-6287-4c40-946a-bbd8ed93709c" providerId="ADAL" clId="{FE2EF813-4673-2348-9C95-17D4989F9947}" dt="2023-04-04T15:58:08.418" v="1067" actId="1076"/>
          <ac:spMkLst>
            <pc:docMk/>
            <pc:sldMk cId="3156803619" sldId="268"/>
            <ac:spMk id="23" creationId="{C5F45E52-D2A2-668A-547E-6E08E6F4FBFF}"/>
          </ac:spMkLst>
        </pc:spChg>
        <pc:spChg chg="mod">
          <ac:chgData name="Reyes De Luna, Sonia Aide" userId="faafa5f2-6287-4c40-946a-bbd8ed93709c" providerId="ADAL" clId="{FE2EF813-4673-2348-9C95-17D4989F9947}" dt="2023-04-04T15:57:54.279" v="1064" actId="1076"/>
          <ac:spMkLst>
            <pc:docMk/>
            <pc:sldMk cId="3156803619" sldId="268"/>
            <ac:spMk id="27" creationId="{D48C3348-B813-0672-5ED7-9DA423DE10E1}"/>
          </ac:spMkLst>
        </pc:spChg>
        <pc:spChg chg="mod">
          <ac:chgData name="Reyes De Luna, Sonia Aide" userId="faafa5f2-6287-4c40-946a-bbd8ed93709c" providerId="ADAL" clId="{FE2EF813-4673-2348-9C95-17D4989F9947}" dt="2023-04-04T15:57:54.279" v="1064" actId="1076"/>
          <ac:spMkLst>
            <pc:docMk/>
            <pc:sldMk cId="3156803619" sldId="268"/>
            <ac:spMk id="28" creationId="{691C51D9-4669-9EB1-8E9A-AE8AC71C40BC}"/>
          </ac:spMkLst>
        </pc:spChg>
        <pc:spChg chg="mod">
          <ac:chgData name="Reyes De Luna, Sonia Aide" userId="faafa5f2-6287-4c40-946a-bbd8ed93709c" providerId="ADAL" clId="{FE2EF813-4673-2348-9C95-17D4989F9947}" dt="2023-04-04T15:57:54.279" v="1064" actId="1076"/>
          <ac:spMkLst>
            <pc:docMk/>
            <pc:sldMk cId="3156803619" sldId="268"/>
            <ac:spMk id="29" creationId="{527E2EE8-A01E-9EA1-3BB2-D1030107C5F4}"/>
          </ac:spMkLst>
        </pc:spChg>
        <pc:graphicFrameChg chg="mod">
          <ac:chgData name="Reyes De Luna, Sonia Aide" userId="faafa5f2-6287-4c40-946a-bbd8ed93709c" providerId="ADAL" clId="{FE2EF813-4673-2348-9C95-17D4989F9947}" dt="2023-04-04T15:56:58.316" v="1054" actId="1076"/>
          <ac:graphicFrameMkLst>
            <pc:docMk/>
            <pc:sldMk cId="3156803619" sldId="268"/>
            <ac:graphicFrameMk id="20" creationId="{B1CBE68C-8450-BC37-60DD-C1EE62BB5D6D}"/>
          </ac:graphicFrameMkLst>
        </pc:graphicFrameChg>
        <pc:cxnChg chg="mod">
          <ac:chgData name="Reyes De Luna, Sonia Aide" userId="faafa5f2-6287-4c40-946a-bbd8ed93709c" providerId="ADAL" clId="{FE2EF813-4673-2348-9C95-17D4989F9947}" dt="2023-04-04T15:58:11.515" v="1068" actId="14100"/>
          <ac:cxnSpMkLst>
            <pc:docMk/>
            <pc:sldMk cId="3156803619" sldId="268"/>
            <ac:cxnSpMk id="30" creationId="{44F34EAC-3ED8-F7FF-6204-D8EB9E41DD4F}"/>
          </ac:cxnSpMkLst>
        </pc:cxnChg>
        <pc:cxnChg chg="mod">
          <ac:chgData name="Reyes De Luna, Sonia Aide" userId="faafa5f2-6287-4c40-946a-bbd8ed93709c" providerId="ADAL" clId="{FE2EF813-4673-2348-9C95-17D4989F9947}" dt="2023-04-04T15:57:16.537" v="1059" actId="208"/>
          <ac:cxnSpMkLst>
            <pc:docMk/>
            <pc:sldMk cId="3156803619" sldId="268"/>
            <ac:cxnSpMk id="31" creationId="{F4B84EF5-F0FB-CDFB-458B-0831FF21F185}"/>
          </ac:cxnSpMkLst>
        </pc:cxnChg>
        <pc:cxnChg chg="del mod">
          <ac:chgData name="Reyes De Luna, Sonia Aide" userId="faafa5f2-6287-4c40-946a-bbd8ed93709c" providerId="ADAL" clId="{FE2EF813-4673-2348-9C95-17D4989F9947}" dt="2023-04-04T15:57:59.722" v="1065" actId="478"/>
          <ac:cxnSpMkLst>
            <pc:docMk/>
            <pc:sldMk cId="3156803619" sldId="268"/>
            <ac:cxnSpMk id="32" creationId="{73C5A70E-F8E1-F27D-FA8A-6E5EB927E0E9}"/>
          </ac:cxnSpMkLst>
        </pc:cxnChg>
        <pc:cxnChg chg="mod">
          <ac:chgData name="Reyes De Luna, Sonia Aide" userId="faafa5f2-6287-4c40-946a-bbd8ed93709c" providerId="ADAL" clId="{FE2EF813-4673-2348-9C95-17D4989F9947}" dt="2023-04-04T15:57:07.650" v="1056" actId="208"/>
          <ac:cxnSpMkLst>
            <pc:docMk/>
            <pc:sldMk cId="3156803619" sldId="268"/>
            <ac:cxnSpMk id="33" creationId="{C421F68D-4EDD-339A-B56C-06DBB4BF064B}"/>
          </ac:cxnSpMkLst>
        </pc:cxnChg>
        <pc:cxnChg chg="del mod">
          <ac:chgData name="Reyes De Luna, Sonia Aide" userId="faafa5f2-6287-4c40-946a-bbd8ed93709c" providerId="ADAL" clId="{FE2EF813-4673-2348-9C95-17D4989F9947}" dt="2023-04-04T15:58:03.889" v="1066" actId="478"/>
          <ac:cxnSpMkLst>
            <pc:docMk/>
            <pc:sldMk cId="3156803619" sldId="268"/>
            <ac:cxnSpMk id="34" creationId="{824D5ED9-B444-BBE8-4C39-2EB121BA88DE}"/>
          </ac:cxnSpMkLst>
        </pc:cxnChg>
      </pc:sldChg>
      <pc:sldChg chg="modSp mod">
        <pc:chgData name="Reyes De Luna, Sonia Aide" userId="faafa5f2-6287-4c40-946a-bbd8ed93709c" providerId="ADAL" clId="{FE2EF813-4673-2348-9C95-17D4989F9947}" dt="2023-04-04T15:37:52.037" v="568" actId="12385"/>
        <pc:sldMkLst>
          <pc:docMk/>
          <pc:sldMk cId="590132374" sldId="271"/>
        </pc:sldMkLst>
        <pc:graphicFrameChg chg="mod modGraphic">
          <ac:chgData name="Reyes De Luna, Sonia Aide" userId="faafa5f2-6287-4c40-946a-bbd8ed93709c" providerId="ADAL" clId="{FE2EF813-4673-2348-9C95-17D4989F9947}" dt="2023-04-04T15:37:52.037" v="568" actId="12385"/>
          <ac:graphicFrameMkLst>
            <pc:docMk/>
            <pc:sldMk cId="590132374" sldId="271"/>
            <ac:graphicFrameMk id="4" creationId="{04CC6C02-8E98-7FF9-40D3-92EB720510A0}"/>
          </ac:graphicFrameMkLst>
        </pc:graphicFrameChg>
      </pc:sldChg>
      <pc:sldChg chg="modSp mod">
        <pc:chgData name="Reyes De Luna, Sonia Aide" userId="faafa5f2-6287-4c40-946a-bbd8ed93709c" providerId="ADAL" clId="{FE2EF813-4673-2348-9C95-17D4989F9947}" dt="2023-04-04T16:39:09.627" v="1088" actId="14734"/>
        <pc:sldMkLst>
          <pc:docMk/>
          <pc:sldMk cId="3179608582" sldId="272"/>
        </pc:sldMkLst>
        <pc:spChg chg="mod">
          <ac:chgData name="Reyes De Luna, Sonia Aide" userId="faafa5f2-6287-4c40-946a-bbd8ed93709c" providerId="ADAL" clId="{FE2EF813-4673-2348-9C95-17D4989F9947}" dt="2023-04-04T15:42:34.836" v="617" actId="14100"/>
          <ac:spMkLst>
            <pc:docMk/>
            <pc:sldMk cId="3179608582" sldId="272"/>
            <ac:spMk id="5" creationId="{570386F6-29EB-76AF-10EB-AC169D26CC9E}"/>
          </ac:spMkLst>
        </pc:spChg>
        <pc:graphicFrameChg chg="mod modGraphic">
          <ac:chgData name="Reyes De Luna, Sonia Aide" userId="faafa5f2-6287-4c40-946a-bbd8ed93709c" providerId="ADAL" clId="{FE2EF813-4673-2348-9C95-17D4989F9947}" dt="2023-04-04T16:39:09.627" v="1088" actId="14734"/>
          <ac:graphicFrameMkLst>
            <pc:docMk/>
            <pc:sldMk cId="3179608582" sldId="272"/>
            <ac:graphicFrameMk id="8" creationId="{422A8208-A563-A55B-5344-09BD741BE766}"/>
          </ac:graphicFrameMkLst>
        </pc:graphicFrameChg>
        <pc:picChg chg="mod">
          <ac:chgData name="Reyes De Luna, Sonia Aide" userId="faafa5f2-6287-4c40-946a-bbd8ed93709c" providerId="ADAL" clId="{FE2EF813-4673-2348-9C95-17D4989F9947}" dt="2023-04-04T15:41:48.818" v="596" actId="1076"/>
          <ac:picMkLst>
            <pc:docMk/>
            <pc:sldMk cId="3179608582" sldId="272"/>
            <ac:picMk id="3" creationId="{3E46917C-C4C0-3976-1C0F-38456FEDD5DC}"/>
          </ac:picMkLst>
        </pc:picChg>
      </pc:sldChg>
      <pc:sldChg chg="modSp mod">
        <pc:chgData name="Reyes De Luna, Sonia Aide" userId="faafa5f2-6287-4c40-946a-bbd8ed93709c" providerId="ADAL" clId="{FE2EF813-4673-2348-9C95-17D4989F9947}" dt="2023-04-04T15:46:18.548" v="649" actId="207"/>
        <pc:sldMkLst>
          <pc:docMk/>
          <pc:sldMk cId="1573797937" sldId="273"/>
        </pc:sldMkLst>
        <pc:spChg chg="mod">
          <ac:chgData name="Reyes De Luna, Sonia Aide" userId="faafa5f2-6287-4c40-946a-bbd8ed93709c" providerId="ADAL" clId="{FE2EF813-4673-2348-9C95-17D4989F9947}" dt="2023-04-04T15:45:59.658" v="645" actId="207"/>
          <ac:spMkLst>
            <pc:docMk/>
            <pc:sldMk cId="1573797937" sldId="273"/>
            <ac:spMk id="4" creationId="{250BC4AC-F966-CA87-C65A-9F78315418EC}"/>
          </ac:spMkLst>
        </pc:spChg>
        <pc:spChg chg="mod">
          <ac:chgData name="Reyes De Luna, Sonia Aide" userId="faafa5f2-6287-4c40-946a-bbd8ed93709c" providerId="ADAL" clId="{FE2EF813-4673-2348-9C95-17D4989F9947}" dt="2023-04-04T15:46:08.346" v="647" actId="207"/>
          <ac:spMkLst>
            <pc:docMk/>
            <pc:sldMk cId="1573797937" sldId="273"/>
            <ac:spMk id="8" creationId="{80A35C65-CF1C-D62A-944E-AE886A46AB35}"/>
          </ac:spMkLst>
        </pc:spChg>
        <pc:spChg chg="mod">
          <ac:chgData name="Reyes De Luna, Sonia Aide" userId="faafa5f2-6287-4c40-946a-bbd8ed93709c" providerId="ADAL" clId="{FE2EF813-4673-2348-9C95-17D4989F9947}" dt="2023-04-04T15:46:12.999" v="648" actId="207"/>
          <ac:spMkLst>
            <pc:docMk/>
            <pc:sldMk cId="1573797937" sldId="273"/>
            <ac:spMk id="10" creationId="{F3F41108-C79B-B24F-81A3-D2C03116AA01}"/>
          </ac:spMkLst>
        </pc:spChg>
        <pc:spChg chg="mod">
          <ac:chgData name="Reyes De Luna, Sonia Aide" userId="faafa5f2-6287-4c40-946a-bbd8ed93709c" providerId="ADAL" clId="{FE2EF813-4673-2348-9C95-17D4989F9947}" dt="2023-04-04T15:46:18.548" v="649" actId="207"/>
          <ac:spMkLst>
            <pc:docMk/>
            <pc:sldMk cId="1573797937" sldId="273"/>
            <ac:spMk id="12" creationId="{FEB6C672-09F7-FF01-8880-5F80D599A480}"/>
          </ac:spMkLst>
        </pc:spChg>
      </pc:sldChg>
      <pc:sldChg chg="addSp delSp modSp mod modClrScheme chgLayout">
        <pc:chgData name="Reyes De Luna, Sonia Aide" userId="faafa5f2-6287-4c40-946a-bbd8ed93709c" providerId="ADAL" clId="{FE2EF813-4673-2348-9C95-17D4989F9947}" dt="2023-04-04T16:41:26.557" v="1149" actId="1076"/>
        <pc:sldMkLst>
          <pc:docMk/>
          <pc:sldMk cId="372554938" sldId="275"/>
        </pc:sldMkLst>
        <pc:spChg chg="add del mod ord">
          <ac:chgData name="Reyes De Luna, Sonia Aide" userId="faafa5f2-6287-4c40-946a-bbd8ed93709c" providerId="ADAL" clId="{FE2EF813-4673-2348-9C95-17D4989F9947}" dt="2023-04-04T16:40:36.189" v="1103" actId="478"/>
          <ac:spMkLst>
            <pc:docMk/>
            <pc:sldMk cId="372554938" sldId="275"/>
            <ac:spMk id="22" creationId="{9EA2B8B8-ED35-E2BB-26EC-4280C5EB465A}"/>
          </ac:spMkLst>
        </pc:spChg>
        <pc:picChg chg="del mod">
          <ac:chgData name="Reyes De Luna, Sonia Aide" userId="faafa5f2-6287-4c40-946a-bbd8ed93709c" providerId="ADAL" clId="{FE2EF813-4673-2348-9C95-17D4989F9947}" dt="2023-04-04T16:40:22.061" v="1099" actId="478"/>
          <ac:picMkLst>
            <pc:docMk/>
            <pc:sldMk cId="372554938" sldId="275"/>
            <ac:picMk id="2" creationId="{8DBE8C7D-D289-6717-1448-9D1666EF4705}"/>
          </ac:picMkLst>
        </pc:picChg>
        <pc:picChg chg="mod">
          <ac:chgData name="Reyes De Luna, Sonia Aide" userId="faafa5f2-6287-4c40-946a-bbd8ed93709c" providerId="ADAL" clId="{FE2EF813-4673-2348-9C95-17D4989F9947}" dt="2023-04-04T16:41:02.449" v="1146" actId="1076"/>
          <ac:picMkLst>
            <pc:docMk/>
            <pc:sldMk cId="372554938" sldId="275"/>
            <ac:picMk id="3" creationId="{8BC80476-523C-9803-4AFB-5BE92E4166F3}"/>
          </ac:picMkLst>
        </pc:picChg>
        <pc:picChg chg="del">
          <ac:chgData name="Reyes De Luna, Sonia Aide" userId="faafa5f2-6287-4c40-946a-bbd8ed93709c" providerId="ADAL" clId="{FE2EF813-4673-2348-9C95-17D4989F9947}" dt="2023-04-04T16:40:15.408" v="1096" actId="478"/>
          <ac:picMkLst>
            <pc:docMk/>
            <pc:sldMk cId="372554938" sldId="275"/>
            <ac:picMk id="17" creationId="{D253D5C9-5E17-2751-236B-9C3B345030A2}"/>
          </ac:picMkLst>
        </pc:picChg>
        <pc:picChg chg="add mod">
          <ac:chgData name="Reyes De Luna, Sonia Aide" userId="faafa5f2-6287-4c40-946a-bbd8ed93709c" providerId="ADAL" clId="{FE2EF813-4673-2348-9C95-17D4989F9947}" dt="2023-04-04T15:12:37.360" v="343"/>
          <ac:picMkLst>
            <pc:docMk/>
            <pc:sldMk cId="372554938" sldId="275"/>
            <ac:picMk id="18" creationId="{522FF3FD-8663-D1A2-31D5-58D8A3E0E358}"/>
          </ac:picMkLst>
        </pc:picChg>
        <pc:picChg chg="add del mod">
          <ac:chgData name="Reyes De Luna, Sonia Aide" userId="faafa5f2-6287-4c40-946a-bbd8ed93709c" providerId="ADAL" clId="{FE2EF813-4673-2348-9C95-17D4989F9947}" dt="2023-04-04T16:40:13.989" v="1095" actId="21"/>
          <ac:picMkLst>
            <pc:docMk/>
            <pc:sldMk cId="372554938" sldId="275"/>
            <ac:picMk id="20" creationId="{1039B303-0D99-A70B-C7E3-B5C97B28B03E}"/>
          </ac:picMkLst>
        </pc:picChg>
        <pc:picChg chg="add mod modCrop">
          <ac:chgData name="Reyes De Luna, Sonia Aide" userId="faafa5f2-6287-4c40-946a-bbd8ed93709c" providerId="ADAL" clId="{FE2EF813-4673-2348-9C95-17D4989F9947}" dt="2023-04-04T16:41:26.557" v="1149" actId="1076"/>
          <ac:picMkLst>
            <pc:docMk/>
            <pc:sldMk cId="372554938" sldId="275"/>
            <ac:picMk id="21" creationId="{9DBA2F94-42AC-7B3B-D347-9F204FA65C6A}"/>
          </ac:picMkLst>
        </pc:picChg>
      </pc:sldChg>
      <pc:sldChg chg="addSp delSp modSp mod modClrScheme chgLayout">
        <pc:chgData name="Reyes De Luna, Sonia Aide" userId="faafa5f2-6287-4c40-946a-bbd8ed93709c" providerId="ADAL" clId="{FE2EF813-4673-2348-9C95-17D4989F9947}" dt="2023-04-04T16:41:38.926" v="1152" actId="1076"/>
        <pc:sldMkLst>
          <pc:docMk/>
          <pc:sldMk cId="2940389174" sldId="276"/>
        </pc:sldMkLst>
        <pc:spChg chg="mod ord">
          <ac:chgData name="Reyes De Luna, Sonia Aide" userId="faafa5f2-6287-4c40-946a-bbd8ed93709c" providerId="ADAL" clId="{FE2EF813-4673-2348-9C95-17D4989F9947}" dt="2023-04-04T15:26:33.909" v="400"/>
          <ac:spMkLst>
            <pc:docMk/>
            <pc:sldMk cId="2940389174" sldId="276"/>
            <ac:spMk id="2" creationId="{2265EC0D-9C16-D1A5-1E42-75C27C2CE343}"/>
          </ac:spMkLst>
        </pc:spChg>
        <pc:spChg chg="del">
          <ac:chgData name="Reyes De Luna, Sonia Aide" userId="faafa5f2-6287-4c40-946a-bbd8ed93709c" providerId="ADAL" clId="{FE2EF813-4673-2348-9C95-17D4989F9947}" dt="2023-04-04T15:12:54.359" v="345" actId="478"/>
          <ac:spMkLst>
            <pc:docMk/>
            <pc:sldMk cId="2940389174" sldId="276"/>
            <ac:spMk id="9" creationId="{28402BA6-3CFD-1645-67DE-8392FA5CACEC}"/>
          </ac:spMkLst>
        </pc:spChg>
        <pc:spChg chg="add del mod ord">
          <ac:chgData name="Reyes De Luna, Sonia Aide" userId="faafa5f2-6287-4c40-946a-bbd8ed93709c" providerId="ADAL" clId="{FE2EF813-4673-2348-9C95-17D4989F9947}" dt="2023-04-04T15:13:07.008" v="349" actId="478"/>
          <ac:spMkLst>
            <pc:docMk/>
            <pc:sldMk cId="2940389174" sldId="276"/>
            <ac:spMk id="10" creationId="{3C3FA08D-4C35-738E-EFF7-5CF0C965F272}"/>
          </ac:spMkLst>
        </pc:spChg>
        <pc:spChg chg="add del mod ord">
          <ac:chgData name="Reyes De Luna, Sonia Aide" userId="faafa5f2-6287-4c40-946a-bbd8ed93709c" providerId="ADAL" clId="{FE2EF813-4673-2348-9C95-17D4989F9947}" dt="2023-04-04T15:13:12.963" v="350" actId="478"/>
          <ac:spMkLst>
            <pc:docMk/>
            <pc:sldMk cId="2940389174" sldId="276"/>
            <ac:spMk id="11" creationId="{132A5464-FE9B-2353-6335-504BC5E45DAA}"/>
          </ac:spMkLst>
        </pc:spChg>
        <pc:picChg chg="del">
          <ac:chgData name="Reyes De Luna, Sonia Aide" userId="faafa5f2-6287-4c40-946a-bbd8ed93709c" providerId="ADAL" clId="{FE2EF813-4673-2348-9C95-17D4989F9947}" dt="2023-04-04T15:13:01.267" v="347" actId="478"/>
          <ac:picMkLst>
            <pc:docMk/>
            <pc:sldMk cId="2940389174" sldId="276"/>
            <ac:picMk id="3" creationId="{C1F1C97F-F199-1412-2ABD-640DED9DEF39}"/>
          </ac:picMkLst>
        </pc:picChg>
        <pc:picChg chg="del mod">
          <ac:chgData name="Reyes De Luna, Sonia Aide" userId="faafa5f2-6287-4c40-946a-bbd8ed93709c" providerId="ADAL" clId="{FE2EF813-4673-2348-9C95-17D4989F9947}" dt="2023-04-04T16:41:35.686" v="1150" actId="478"/>
          <ac:picMkLst>
            <pc:docMk/>
            <pc:sldMk cId="2940389174" sldId="276"/>
            <ac:picMk id="4" creationId="{A686F1CA-B691-EC5C-7CAC-946E45A5738E}"/>
          </ac:picMkLst>
        </pc:picChg>
        <pc:picChg chg="add mod">
          <ac:chgData name="Reyes De Luna, Sonia Aide" userId="faafa5f2-6287-4c40-946a-bbd8ed93709c" providerId="ADAL" clId="{FE2EF813-4673-2348-9C95-17D4989F9947}" dt="2023-04-04T16:41:38.926" v="1152" actId="1076"/>
          <ac:picMkLst>
            <pc:docMk/>
            <pc:sldMk cId="2940389174" sldId="276"/>
            <ac:picMk id="12" creationId="{CEFB7C63-7EC7-A2A7-A1A6-BDBB95108C0F}"/>
          </ac:picMkLst>
        </pc:picChg>
      </pc:sldChg>
      <pc:sldChg chg="addSp delSp modSp mod modClrScheme chgLayout">
        <pc:chgData name="Reyes De Luna, Sonia Aide" userId="faafa5f2-6287-4c40-946a-bbd8ed93709c" providerId="ADAL" clId="{FE2EF813-4673-2348-9C95-17D4989F9947}" dt="2023-04-04T15:47:34.956" v="673" actId="207"/>
        <pc:sldMkLst>
          <pc:docMk/>
          <pc:sldMk cId="3600367730" sldId="277"/>
        </pc:sldMkLst>
        <pc:spChg chg="mod ord">
          <ac:chgData name="Reyes De Luna, Sonia Aide" userId="faafa5f2-6287-4c40-946a-bbd8ed93709c" providerId="ADAL" clId="{FE2EF813-4673-2348-9C95-17D4989F9947}" dt="2023-04-04T15:26:33.909" v="400"/>
          <ac:spMkLst>
            <pc:docMk/>
            <pc:sldMk cId="3600367730" sldId="277"/>
            <ac:spMk id="2" creationId="{42719F0D-88A2-F12E-1CA4-56B5B8ADD956}"/>
          </ac:spMkLst>
        </pc:spChg>
        <pc:spChg chg="mod">
          <ac:chgData name="Reyes De Luna, Sonia Aide" userId="faafa5f2-6287-4c40-946a-bbd8ed93709c" providerId="ADAL" clId="{FE2EF813-4673-2348-9C95-17D4989F9947}" dt="2023-04-04T15:13:40.631" v="355" actId="1076"/>
          <ac:spMkLst>
            <pc:docMk/>
            <pc:sldMk cId="3600367730" sldId="277"/>
            <ac:spMk id="4" creationId="{C247EDA7-295E-D129-BCF7-F0C911EC55FB}"/>
          </ac:spMkLst>
        </pc:spChg>
        <pc:spChg chg="mod">
          <ac:chgData name="Reyes De Luna, Sonia Aide" userId="faafa5f2-6287-4c40-946a-bbd8ed93709c" providerId="ADAL" clId="{FE2EF813-4673-2348-9C95-17D4989F9947}" dt="2023-04-04T15:14:51.361" v="363" actId="1076"/>
          <ac:spMkLst>
            <pc:docMk/>
            <pc:sldMk cId="3600367730" sldId="277"/>
            <ac:spMk id="5" creationId="{41D7A0D2-1EAF-C53F-2A76-0178E0DCC23A}"/>
          </ac:spMkLst>
        </pc:spChg>
        <pc:spChg chg="mod">
          <ac:chgData name="Reyes De Luna, Sonia Aide" userId="faafa5f2-6287-4c40-946a-bbd8ed93709c" providerId="ADAL" clId="{FE2EF813-4673-2348-9C95-17D4989F9947}" dt="2023-04-04T15:14:51.361" v="363" actId="1076"/>
          <ac:spMkLst>
            <pc:docMk/>
            <pc:sldMk cId="3600367730" sldId="277"/>
            <ac:spMk id="6" creationId="{6EA9674B-71C4-0765-F91A-7A1A1E5D590F}"/>
          </ac:spMkLst>
        </pc:spChg>
        <pc:spChg chg="mod">
          <ac:chgData name="Reyes De Luna, Sonia Aide" userId="faafa5f2-6287-4c40-946a-bbd8ed93709c" providerId="ADAL" clId="{FE2EF813-4673-2348-9C95-17D4989F9947}" dt="2023-04-04T15:14:51.361" v="363" actId="1076"/>
          <ac:spMkLst>
            <pc:docMk/>
            <pc:sldMk cId="3600367730" sldId="277"/>
            <ac:spMk id="7" creationId="{3E76047D-6B03-5E25-47D6-127C87D78AEE}"/>
          </ac:spMkLst>
        </pc:spChg>
        <pc:spChg chg="mod">
          <ac:chgData name="Reyes De Luna, Sonia Aide" userId="faafa5f2-6287-4c40-946a-bbd8ed93709c" providerId="ADAL" clId="{FE2EF813-4673-2348-9C95-17D4989F9947}" dt="2023-04-04T15:14:51.361" v="363" actId="1076"/>
          <ac:spMkLst>
            <pc:docMk/>
            <pc:sldMk cId="3600367730" sldId="277"/>
            <ac:spMk id="8" creationId="{E6E8BF9B-5347-CA20-00F8-BA69846F10C8}"/>
          </ac:spMkLst>
        </pc:spChg>
        <pc:spChg chg="mod">
          <ac:chgData name="Reyes De Luna, Sonia Aide" userId="faafa5f2-6287-4c40-946a-bbd8ed93709c" providerId="ADAL" clId="{FE2EF813-4673-2348-9C95-17D4989F9947}" dt="2023-04-04T15:14:56.498" v="364" actId="1076"/>
          <ac:spMkLst>
            <pc:docMk/>
            <pc:sldMk cId="3600367730" sldId="277"/>
            <ac:spMk id="9" creationId="{8E87CA75-A617-1AF2-7BB2-39AACD12F3DC}"/>
          </ac:spMkLst>
        </pc:spChg>
        <pc:spChg chg="mod">
          <ac:chgData name="Reyes De Luna, Sonia Aide" userId="faafa5f2-6287-4c40-946a-bbd8ed93709c" providerId="ADAL" clId="{FE2EF813-4673-2348-9C95-17D4989F9947}" dt="2023-04-04T15:14:56.498" v="364" actId="1076"/>
          <ac:spMkLst>
            <pc:docMk/>
            <pc:sldMk cId="3600367730" sldId="277"/>
            <ac:spMk id="10" creationId="{5AB538DC-92D0-5EC1-28BD-2998CE79F019}"/>
          </ac:spMkLst>
        </pc:spChg>
        <pc:spChg chg="mod">
          <ac:chgData name="Reyes De Luna, Sonia Aide" userId="faafa5f2-6287-4c40-946a-bbd8ed93709c" providerId="ADAL" clId="{FE2EF813-4673-2348-9C95-17D4989F9947}" dt="2023-04-04T15:14:56.498" v="364" actId="1076"/>
          <ac:spMkLst>
            <pc:docMk/>
            <pc:sldMk cId="3600367730" sldId="277"/>
            <ac:spMk id="11" creationId="{996BB6D2-D97E-A68D-8497-D5DE5DFD6693}"/>
          </ac:spMkLst>
        </pc:spChg>
        <pc:spChg chg="mod">
          <ac:chgData name="Reyes De Luna, Sonia Aide" userId="faafa5f2-6287-4c40-946a-bbd8ed93709c" providerId="ADAL" clId="{FE2EF813-4673-2348-9C95-17D4989F9947}" dt="2023-04-04T15:14:56.498" v="364" actId="1076"/>
          <ac:spMkLst>
            <pc:docMk/>
            <pc:sldMk cId="3600367730" sldId="277"/>
            <ac:spMk id="12" creationId="{162037A4-C7A7-15AF-983B-97A0EA49BCD4}"/>
          </ac:spMkLst>
        </pc:spChg>
        <pc:spChg chg="mod">
          <ac:chgData name="Reyes De Luna, Sonia Aide" userId="faafa5f2-6287-4c40-946a-bbd8ed93709c" providerId="ADAL" clId="{FE2EF813-4673-2348-9C95-17D4989F9947}" dt="2023-04-04T15:14:56.498" v="364" actId="1076"/>
          <ac:spMkLst>
            <pc:docMk/>
            <pc:sldMk cId="3600367730" sldId="277"/>
            <ac:spMk id="13" creationId="{783FB625-8D7A-B717-9569-DAB75508A4EB}"/>
          </ac:spMkLst>
        </pc:spChg>
        <pc:spChg chg="mod">
          <ac:chgData name="Reyes De Luna, Sonia Aide" userId="faafa5f2-6287-4c40-946a-bbd8ed93709c" providerId="ADAL" clId="{FE2EF813-4673-2348-9C95-17D4989F9947}" dt="2023-04-04T15:16:29.281" v="377" actId="207"/>
          <ac:spMkLst>
            <pc:docMk/>
            <pc:sldMk cId="3600367730" sldId="277"/>
            <ac:spMk id="14" creationId="{D9B75E20-AC38-F25B-0A75-6E671CC15678}"/>
          </ac:spMkLst>
        </pc:spChg>
        <pc:spChg chg="mod">
          <ac:chgData name="Reyes De Luna, Sonia Aide" userId="faafa5f2-6287-4c40-946a-bbd8ed93709c" providerId="ADAL" clId="{FE2EF813-4673-2348-9C95-17D4989F9947}" dt="2023-04-04T15:47:18.396" v="655" actId="207"/>
          <ac:spMkLst>
            <pc:docMk/>
            <pc:sldMk cId="3600367730" sldId="277"/>
            <ac:spMk id="15" creationId="{DAD7181B-2E5B-90F1-3F00-ECE8DF3A27AC}"/>
          </ac:spMkLst>
        </pc:spChg>
        <pc:spChg chg="mod">
          <ac:chgData name="Reyes De Luna, Sonia Aide" userId="faafa5f2-6287-4c40-946a-bbd8ed93709c" providerId="ADAL" clId="{FE2EF813-4673-2348-9C95-17D4989F9947}" dt="2023-04-04T15:47:34.956" v="673" actId="207"/>
          <ac:spMkLst>
            <pc:docMk/>
            <pc:sldMk cId="3600367730" sldId="277"/>
            <ac:spMk id="16" creationId="{244898DE-E4F2-1DE9-B678-578ED441AE4B}"/>
          </ac:spMkLst>
        </pc:spChg>
        <pc:spChg chg="mod">
          <ac:chgData name="Reyes De Luna, Sonia Aide" userId="faafa5f2-6287-4c40-946a-bbd8ed93709c" providerId="ADAL" clId="{FE2EF813-4673-2348-9C95-17D4989F9947}" dt="2023-04-04T15:16:00.153" v="371" actId="108"/>
          <ac:spMkLst>
            <pc:docMk/>
            <pc:sldMk cId="3600367730" sldId="277"/>
            <ac:spMk id="17" creationId="{5382B3FF-5208-B591-D88F-177CEAC44B3A}"/>
          </ac:spMkLst>
        </pc:spChg>
        <pc:spChg chg="add del mod ord">
          <ac:chgData name="Reyes De Luna, Sonia Aide" userId="faafa5f2-6287-4c40-946a-bbd8ed93709c" providerId="ADAL" clId="{FE2EF813-4673-2348-9C95-17D4989F9947}" dt="2023-04-04T15:13:36.892" v="354" actId="478"/>
          <ac:spMkLst>
            <pc:docMk/>
            <pc:sldMk cId="3600367730" sldId="277"/>
            <ac:spMk id="18" creationId="{4DB2CB41-320C-2D80-53F1-03E920912AC7}"/>
          </ac:spMkLst>
        </pc:spChg>
        <pc:spChg chg="add del mod">
          <ac:chgData name="Reyes De Luna, Sonia Aide" userId="faafa5f2-6287-4c40-946a-bbd8ed93709c" providerId="ADAL" clId="{FE2EF813-4673-2348-9C95-17D4989F9947}" dt="2023-04-04T15:16:39.332" v="379" actId="478"/>
          <ac:spMkLst>
            <pc:docMk/>
            <pc:sldMk cId="3600367730" sldId="277"/>
            <ac:spMk id="20" creationId="{E6EE4A67-A035-408C-3506-86927691F144}"/>
          </ac:spMkLst>
        </pc:spChg>
        <pc:spChg chg="add del mod">
          <ac:chgData name="Reyes De Luna, Sonia Aide" userId="faafa5f2-6287-4c40-946a-bbd8ed93709c" providerId="ADAL" clId="{FE2EF813-4673-2348-9C95-17D4989F9947}" dt="2023-04-04T15:16:09.107" v="375" actId="478"/>
          <ac:spMkLst>
            <pc:docMk/>
            <pc:sldMk cId="3600367730" sldId="277"/>
            <ac:spMk id="21" creationId="{5BBDF129-25D9-DDFC-66AA-80C32FF08995}"/>
          </ac:spMkLst>
        </pc:spChg>
        <pc:spChg chg="add del mod">
          <ac:chgData name="Reyes De Luna, Sonia Aide" userId="faafa5f2-6287-4c40-946a-bbd8ed93709c" providerId="ADAL" clId="{FE2EF813-4673-2348-9C95-17D4989F9947}" dt="2023-04-04T15:16:07.407" v="374" actId="478"/>
          <ac:spMkLst>
            <pc:docMk/>
            <pc:sldMk cId="3600367730" sldId="277"/>
            <ac:spMk id="22" creationId="{EC4AE06D-F2FA-724F-5862-ABDBDA2EA5F8}"/>
          </ac:spMkLst>
        </pc:spChg>
        <pc:spChg chg="add del mod">
          <ac:chgData name="Reyes De Luna, Sonia Aide" userId="faafa5f2-6287-4c40-946a-bbd8ed93709c" providerId="ADAL" clId="{FE2EF813-4673-2348-9C95-17D4989F9947}" dt="2023-04-04T15:16:39.332" v="379" actId="478"/>
          <ac:spMkLst>
            <pc:docMk/>
            <pc:sldMk cId="3600367730" sldId="277"/>
            <ac:spMk id="23" creationId="{CBD4ECB3-E4C2-F31E-5026-3BE81B92D92A}"/>
          </ac:spMkLst>
        </pc:spChg>
        <pc:picChg chg="del mod">
          <ac:chgData name="Reyes De Luna, Sonia Aide" userId="faafa5f2-6287-4c40-946a-bbd8ed93709c" providerId="ADAL" clId="{FE2EF813-4673-2348-9C95-17D4989F9947}" dt="2023-04-04T15:13:21.883" v="352" actId="478"/>
          <ac:picMkLst>
            <pc:docMk/>
            <pc:sldMk cId="3600367730" sldId="277"/>
            <ac:picMk id="3" creationId="{2C65D53F-385E-FA99-C50E-D1E396961F80}"/>
          </ac:picMkLst>
        </pc:picChg>
        <pc:picChg chg="add mod modCrop">
          <ac:chgData name="Reyes De Luna, Sonia Aide" userId="faafa5f2-6287-4c40-946a-bbd8ed93709c" providerId="ADAL" clId="{FE2EF813-4673-2348-9C95-17D4989F9947}" dt="2023-04-04T15:14:46.382" v="362" actId="732"/>
          <ac:picMkLst>
            <pc:docMk/>
            <pc:sldMk cId="3600367730" sldId="277"/>
            <ac:picMk id="19" creationId="{69E12559-BEDC-BDF3-20F4-55187D582855}"/>
          </ac:picMkLst>
        </pc:picChg>
        <pc:picChg chg="add del mod">
          <ac:chgData name="Reyes De Luna, Sonia Aide" userId="faafa5f2-6287-4c40-946a-bbd8ed93709c" providerId="ADAL" clId="{FE2EF813-4673-2348-9C95-17D4989F9947}" dt="2023-04-04T15:24:20.479" v="385" actId="478"/>
          <ac:picMkLst>
            <pc:docMk/>
            <pc:sldMk cId="3600367730" sldId="277"/>
            <ac:picMk id="25" creationId="{A83B8A0F-85EE-6F1D-A423-6D2159C71682}"/>
          </ac:picMkLst>
        </pc:picChg>
      </pc:sldChg>
      <pc:sldChg chg="addSp delSp modSp mod modClrScheme chgLayout">
        <pc:chgData name="Reyes De Luna, Sonia Aide" userId="faafa5f2-6287-4c40-946a-bbd8ed93709c" providerId="ADAL" clId="{FE2EF813-4673-2348-9C95-17D4989F9947}" dt="2023-04-04T16:49:15.019" v="1249" actId="14100"/>
        <pc:sldMkLst>
          <pc:docMk/>
          <pc:sldMk cId="3902738728" sldId="278"/>
        </pc:sldMkLst>
        <pc:spChg chg="mod ord">
          <ac:chgData name="Reyes De Luna, Sonia Aide" userId="faafa5f2-6287-4c40-946a-bbd8ed93709c" providerId="ADAL" clId="{FE2EF813-4673-2348-9C95-17D4989F9947}" dt="2023-04-04T16:43:19.424" v="1189" actId="700"/>
          <ac:spMkLst>
            <pc:docMk/>
            <pc:sldMk cId="3902738728" sldId="278"/>
            <ac:spMk id="2" creationId="{6C1C6F44-52A9-8C30-6806-7AB9DCB2B136}"/>
          </ac:spMkLst>
        </pc:spChg>
        <pc:spChg chg="mod">
          <ac:chgData name="Reyes De Luna, Sonia Aide" userId="faafa5f2-6287-4c40-946a-bbd8ed93709c" providerId="ADAL" clId="{FE2EF813-4673-2348-9C95-17D4989F9947}" dt="2023-04-04T15:47:56.881" v="698" actId="207"/>
          <ac:spMkLst>
            <pc:docMk/>
            <pc:sldMk cId="3902738728" sldId="278"/>
            <ac:spMk id="12" creationId="{7E00C31D-DE26-917D-6877-57292F623D11}"/>
          </ac:spMkLst>
        </pc:spChg>
        <pc:spChg chg="add del mod ord">
          <ac:chgData name="Reyes De Luna, Sonia Aide" userId="faafa5f2-6287-4c40-946a-bbd8ed93709c" providerId="ADAL" clId="{FE2EF813-4673-2348-9C95-17D4989F9947}" dt="2023-04-04T16:43:22.356" v="1190" actId="478"/>
          <ac:spMkLst>
            <pc:docMk/>
            <pc:sldMk cId="3902738728" sldId="278"/>
            <ac:spMk id="49" creationId="{A811031E-1FC4-6335-C6F9-23177AF52A56}"/>
          </ac:spMkLst>
        </pc:spChg>
        <pc:spChg chg="add del mod ord">
          <ac:chgData name="Reyes De Luna, Sonia Aide" userId="faafa5f2-6287-4c40-946a-bbd8ed93709c" providerId="ADAL" clId="{FE2EF813-4673-2348-9C95-17D4989F9947}" dt="2023-04-04T16:43:22.356" v="1190" actId="478"/>
          <ac:spMkLst>
            <pc:docMk/>
            <pc:sldMk cId="3902738728" sldId="278"/>
            <ac:spMk id="50" creationId="{5FF238FB-5FD0-0A84-A0AC-B61521AF7B47}"/>
          </ac:spMkLst>
        </pc:spChg>
        <pc:picChg chg="del mod">
          <ac:chgData name="Reyes De Luna, Sonia Aide" userId="faafa5f2-6287-4c40-946a-bbd8ed93709c" providerId="ADAL" clId="{FE2EF813-4673-2348-9C95-17D4989F9947}" dt="2023-04-04T16:43:14.978" v="1188" actId="478"/>
          <ac:picMkLst>
            <pc:docMk/>
            <pc:sldMk cId="3902738728" sldId="278"/>
            <ac:picMk id="3" creationId="{1D0DC359-BAB1-CE01-4A77-FE912C4724AA}"/>
          </ac:picMkLst>
        </pc:picChg>
        <pc:picChg chg="mod">
          <ac:chgData name="Reyes De Luna, Sonia Aide" userId="faafa5f2-6287-4c40-946a-bbd8ed93709c" providerId="ADAL" clId="{FE2EF813-4673-2348-9C95-17D4989F9947}" dt="2023-04-04T16:42:30.377" v="1168" actId="14100"/>
          <ac:picMkLst>
            <pc:docMk/>
            <pc:sldMk cId="3902738728" sldId="278"/>
            <ac:picMk id="16" creationId="{B6DF4E1E-FC23-292D-4524-D124CACA5340}"/>
          </ac:picMkLst>
        </pc:picChg>
        <pc:picChg chg="mod">
          <ac:chgData name="Reyes De Luna, Sonia Aide" userId="faafa5f2-6287-4c40-946a-bbd8ed93709c" providerId="ADAL" clId="{FE2EF813-4673-2348-9C95-17D4989F9947}" dt="2023-04-04T16:42:32.822" v="1169" actId="14100"/>
          <ac:picMkLst>
            <pc:docMk/>
            <pc:sldMk cId="3902738728" sldId="278"/>
            <ac:picMk id="17" creationId="{4E3CE44C-75D0-98A6-9F00-CD72B7860038}"/>
          </ac:picMkLst>
        </pc:picChg>
        <pc:picChg chg="mod">
          <ac:chgData name="Reyes De Luna, Sonia Aide" userId="faafa5f2-6287-4c40-946a-bbd8ed93709c" providerId="ADAL" clId="{FE2EF813-4673-2348-9C95-17D4989F9947}" dt="2023-04-04T16:42:36.359" v="1170" actId="1076"/>
          <ac:picMkLst>
            <pc:docMk/>
            <pc:sldMk cId="3902738728" sldId="278"/>
            <ac:picMk id="18" creationId="{1B12D627-3D8B-CABC-791B-8AD5258FFC04}"/>
          </ac:picMkLst>
        </pc:picChg>
        <pc:picChg chg="mod">
          <ac:chgData name="Reyes De Luna, Sonia Aide" userId="faafa5f2-6287-4c40-946a-bbd8ed93709c" providerId="ADAL" clId="{FE2EF813-4673-2348-9C95-17D4989F9947}" dt="2023-04-04T16:43:12.135" v="1185" actId="14100"/>
          <ac:picMkLst>
            <pc:docMk/>
            <pc:sldMk cId="3902738728" sldId="278"/>
            <ac:picMk id="19" creationId="{867D133D-2016-E236-B833-29AE23EFC5BE}"/>
          </ac:picMkLst>
        </pc:picChg>
        <pc:picChg chg="mod">
          <ac:chgData name="Reyes De Luna, Sonia Aide" userId="faafa5f2-6287-4c40-946a-bbd8ed93709c" providerId="ADAL" clId="{FE2EF813-4673-2348-9C95-17D4989F9947}" dt="2023-04-04T16:42:48.100" v="1174" actId="14100"/>
          <ac:picMkLst>
            <pc:docMk/>
            <pc:sldMk cId="3902738728" sldId="278"/>
            <ac:picMk id="20" creationId="{28E62AFB-8855-41CB-69C4-520333467BB9}"/>
          </ac:picMkLst>
        </pc:picChg>
        <pc:picChg chg="mod">
          <ac:chgData name="Reyes De Luna, Sonia Aide" userId="faafa5f2-6287-4c40-946a-bbd8ed93709c" providerId="ADAL" clId="{FE2EF813-4673-2348-9C95-17D4989F9947}" dt="2023-04-04T16:42:52.664" v="1176" actId="14100"/>
          <ac:picMkLst>
            <pc:docMk/>
            <pc:sldMk cId="3902738728" sldId="278"/>
            <ac:picMk id="21" creationId="{0C9061E1-B622-369A-1EDC-7695F02EF456}"/>
          </ac:picMkLst>
        </pc:picChg>
        <pc:picChg chg="mod">
          <ac:chgData name="Reyes De Luna, Sonia Aide" userId="faafa5f2-6287-4c40-946a-bbd8ed93709c" providerId="ADAL" clId="{FE2EF813-4673-2348-9C95-17D4989F9947}" dt="2023-04-04T16:44:29.413" v="1229" actId="1038"/>
          <ac:picMkLst>
            <pc:docMk/>
            <pc:sldMk cId="3902738728" sldId="278"/>
            <ac:picMk id="23" creationId="{09B8DBDD-2ECB-BE55-4B40-E7EBB90F2831}"/>
          </ac:picMkLst>
        </pc:picChg>
        <pc:picChg chg="mod">
          <ac:chgData name="Reyes De Luna, Sonia Aide" userId="faafa5f2-6287-4c40-946a-bbd8ed93709c" providerId="ADAL" clId="{FE2EF813-4673-2348-9C95-17D4989F9947}" dt="2023-04-04T16:44:26.371" v="1223" actId="1038"/>
          <ac:picMkLst>
            <pc:docMk/>
            <pc:sldMk cId="3902738728" sldId="278"/>
            <ac:picMk id="24" creationId="{569100F7-D27A-541A-8169-7B3C10890931}"/>
          </ac:picMkLst>
        </pc:picChg>
        <pc:picChg chg="mod">
          <ac:chgData name="Reyes De Luna, Sonia Aide" userId="faafa5f2-6287-4c40-946a-bbd8ed93709c" providerId="ADAL" clId="{FE2EF813-4673-2348-9C95-17D4989F9947}" dt="2023-04-04T16:44:26.371" v="1223" actId="1038"/>
          <ac:picMkLst>
            <pc:docMk/>
            <pc:sldMk cId="3902738728" sldId="278"/>
            <ac:picMk id="25" creationId="{EC581718-4B38-6AF3-75C7-31CDF8CB6D5E}"/>
          </ac:picMkLst>
        </pc:picChg>
        <pc:picChg chg="mod">
          <ac:chgData name="Reyes De Luna, Sonia Aide" userId="faafa5f2-6287-4c40-946a-bbd8ed93709c" providerId="ADAL" clId="{FE2EF813-4673-2348-9C95-17D4989F9947}" dt="2023-04-04T16:44:26.371" v="1223" actId="1038"/>
          <ac:picMkLst>
            <pc:docMk/>
            <pc:sldMk cId="3902738728" sldId="278"/>
            <ac:picMk id="26" creationId="{6FE2DBD5-7EC8-A636-0058-27166BFA095A}"/>
          </ac:picMkLst>
        </pc:picChg>
        <pc:picChg chg="mod">
          <ac:chgData name="Reyes De Luna, Sonia Aide" userId="faafa5f2-6287-4c40-946a-bbd8ed93709c" providerId="ADAL" clId="{FE2EF813-4673-2348-9C95-17D4989F9947}" dt="2023-04-04T16:44:26.371" v="1223" actId="1038"/>
          <ac:picMkLst>
            <pc:docMk/>
            <pc:sldMk cId="3902738728" sldId="278"/>
            <ac:picMk id="27" creationId="{69369E6D-B972-D58E-C351-EB519F83570B}"/>
          </ac:picMkLst>
        </pc:picChg>
        <pc:picChg chg="mod">
          <ac:chgData name="Reyes De Luna, Sonia Aide" userId="faafa5f2-6287-4c40-946a-bbd8ed93709c" providerId="ADAL" clId="{FE2EF813-4673-2348-9C95-17D4989F9947}" dt="2023-04-04T16:47:14.013" v="1245" actId="14100"/>
          <ac:picMkLst>
            <pc:docMk/>
            <pc:sldMk cId="3902738728" sldId="278"/>
            <ac:picMk id="28" creationId="{86ED1A9F-7158-D29A-5911-60BD9F8FA77F}"/>
          </ac:picMkLst>
        </pc:picChg>
        <pc:picChg chg="mod">
          <ac:chgData name="Reyes De Luna, Sonia Aide" userId="faafa5f2-6287-4c40-946a-bbd8ed93709c" providerId="ADAL" clId="{FE2EF813-4673-2348-9C95-17D4989F9947}" dt="2023-04-04T16:46:37.078" v="1234" actId="1076"/>
          <ac:picMkLst>
            <pc:docMk/>
            <pc:sldMk cId="3902738728" sldId="278"/>
            <ac:picMk id="29" creationId="{4699B04A-D7DF-ECA8-7734-E7D81A388F35}"/>
          </ac:picMkLst>
        </pc:picChg>
        <pc:picChg chg="mod">
          <ac:chgData name="Reyes De Luna, Sonia Aide" userId="faafa5f2-6287-4c40-946a-bbd8ed93709c" providerId="ADAL" clId="{FE2EF813-4673-2348-9C95-17D4989F9947}" dt="2023-04-04T16:46:37.078" v="1234" actId="1076"/>
          <ac:picMkLst>
            <pc:docMk/>
            <pc:sldMk cId="3902738728" sldId="278"/>
            <ac:picMk id="30" creationId="{E043C185-F83E-58B4-CAF7-19732FB5366F}"/>
          </ac:picMkLst>
        </pc:picChg>
        <pc:picChg chg="mod">
          <ac:chgData name="Reyes De Luna, Sonia Aide" userId="faafa5f2-6287-4c40-946a-bbd8ed93709c" providerId="ADAL" clId="{FE2EF813-4673-2348-9C95-17D4989F9947}" dt="2023-04-04T16:46:37.078" v="1234" actId="1076"/>
          <ac:picMkLst>
            <pc:docMk/>
            <pc:sldMk cId="3902738728" sldId="278"/>
            <ac:picMk id="31" creationId="{AC15A898-DBD8-E5BC-53EE-78F16CB4F34E}"/>
          </ac:picMkLst>
        </pc:picChg>
        <pc:picChg chg="mod">
          <ac:chgData name="Reyes De Luna, Sonia Aide" userId="faafa5f2-6287-4c40-946a-bbd8ed93709c" providerId="ADAL" clId="{FE2EF813-4673-2348-9C95-17D4989F9947}" dt="2023-04-04T16:46:58.952" v="1239" actId="1076"/>
          <ac:picMkLst>
            <pc:docMk/>
            <pc:sldMk cId="3902738728" sldId="278"/>
            <ac:picMk id="32" creationId="{D4E51A7F-7FB7-F646-0C1D-5EAAAF5FD1AC}"/>
          </ac:picMkLst>
        </pc:picChg>
        <pc:picChg chg="mod">
          <ac:chgData name="Reyes De Luna, Sonia Aide" userId="faafa5f2-6287-4c40-946a-bbd8ed93709c" providerId="ADAL" clId="{FE2EF813-4673-2348-9C95-17D4989F9947}" dt="2023-04-04T16:47:09.521" v="1244" actId="1038"/>
          <ac:picMkLst>
            <pc:docMk/>
            <pc:sldMk cId="3902738728" sldId="278"/>
            <ac:picMk id="33" creationId="{9E16B04C-473B-4858-848C-929CD0667F2B}"/>
          </ac:picMkLst>
        </pc:picChg>
        <pc:picChg chg="mod">
          <ac:chgData name="Reyes De Luna, Sonia Aide" userId="faafa5f2-6287-4c40-946a-bbd8ed93709c" providerId="ADAL" clId="{FE2EF813-4673-2348-9C95-17D4989F9947}" dt="2023-04-04T16:47:22.424" v="1246" actId="1076"/>
          <ac:picMkLst>
            <pc:docMk/>
            <pc:sldMk cId="3902738728" sldId="278"/>
            <ac:picMk id="34" creationId="{22D134DB-6C01-849E-B7FF-05D40DCEA5F0}"/>
          </ac:picMkLst>
        </pc:picChg>
        <pc:picChg chg="add mod">
          <ac:chgData name="Reyes De Luna, Sonia Aide" userId="faafa5f2-6287-4c40-946a-bbd8ed93709c" providerId="ADAL" clId="{FE2EF813-4673-2348-9C95-17D4989F9947}" dt="2023-04-04T16:46:41.499" v="1236" actId="1076"/>
          <ac:picMkLst>
            <pc:docMk/>
            <pc:sldMk cId="3902738728" sldId="278"/>
            <ac:picMk id="51" creationId="{7A8C5E2B-9622-C077-5C8A-05802249DAF1}"/>
          </ac:picMkLst>
        </pc:picChg>
        <pc:picChg chg="add mod">
          <ac:chgData name="Reyes De Luna, Sonia Aide" userId="faafa5f2-6287-4c40-946a-bbd8ed93709c" providerId="ADAL" clId="{FE2EF813-4673-2348-9C95-17D4989F9947}" dt="2023-04-04T16:49:15.019" v="1249" actId="14100"/>
          <ac:picMkLst>
            <pc:docMk/>
            <pc:sldMk cId="3902738728" sldId="278"/>
            <ac:picMk id="52" creationId="{DC825309-2BB1-0871-789E-DC38085E2161}"/>
          </ac:picMkLst>
        </pc:picChg>
        <pc:cxnChg chg="add del mod">
          <ac:chgData name="Reyes De Luna, Sonia Aide" userId="faafa5f2-6287-4c40-946a-bbd8ed93709c" providerId="ADAL" clId="{FE2EF813-4673-2348-9C95-17D4989F9947}" dt="2023-04-04T16:44:34.270" v="1230" actId="478"/>
          <ac:cxnSpMkLst>
            <pc:docMk/>
            <pc:sldMk cId="3902738728" sldId="278"/>
            <ac:cxnSpMk id="47" creationId="{7E51A4B0-314E-6488-788A-BD1463BDF5FD}"/>
          </ac:cxnSpMkLst>
        </pc:cxnChg>
        <pc:cxnChg chg="add del mod">
          <ac:chgData name="Reyes De Luna, Sonia Aide" userId="faafa5f2-6287-4c40-946a-bbd8ed93709c" providerId="ADAL" clId="{FE2EF813-4673-2348-9C95-17D4989F9947}" dt="2023-04-04T16:44:34.270" v="1230" actId="478"/>
          <ac:cxnSpMkLst>
            <pc:docMk/>
            <pc:sldMk cId="3902738728" sldId="278"/>
            <ac:cxnSpMk id="48" creationId="{316508B0-E38B-1D0F-B543-FEC2582BE4DB}"/>
          </ac:cxnSpMkLst>
        </pc:cxnChg>
      </pc:sldChg>
      <pc:sldChg chg="modSp mod">
        <pc:chgData name="Reyes De Luna, Sonia Aide" userId="faafa5f2-6287-4c40-946a-bbd8ed93709c" providerId="ADAL" clId="{FE2EF813-4673-2348-9C95-17D4989F9947}" dt="2023-04-04T15:48:05.707" v="699" actId="108"/>
        <pc:sldMkLst>
          <pc:docMk/>
          <pc:sldMk cId="2776238204" sldId="279"/>
        </pc:sldMkLst>
        <pc:spChg chg="mod">
          <ac:chgData name="Reyes De Luna, Sonia Aide" userId="faafa5f2-6287-4c40-946a-bbd8ed93709c" providerId="ADAL" clId="{FE2EF813-4673-2348-9C95-17D4989F9947}" dt="2023-04-04T15:48:05.707" v="699" actId="108"/>
          <ac:spMkLst>
            <pc:docMk/>
            <pc:sldMk cId="2776238204" sldId="279"/>
            <ac:spMk id="31" creationId="{80BB5CA9-6BAF-7E14-AA22-D2BAD29E8C87}"/>
          </ac:spMkLst>
        </pc:spChg>
      </pc:sldChg>
      <pc:sldChg chg="add">
        <pc:chgData name="Reyes De Luna, Sonia Aide" userId="faafa5f2-6287-4c40-946a-bbd8ed93709c" providerId="ADAL" clId="{FE2EF813-4673-2348-9C95-17D4989F9947}" dt="2023-04-04T14:45:58.043" v="189"/>
        <pc:sldMkLst>
          <pc:docMk/>
          <pc:sldMk cId="1387661886" sldId="297"/>
        </pc:sldMkLst>
      </pc:sldChg>
      <pc:sldChg chg="add setBg">
        <pc:chgData name="Reyes De Luna, Sonia Aide" userId="faafa5f2-6287-4c40-946a-bbd8ed93709c" providerId="ADAL" clId="{FE2EF813-4673-2348-9C95-17D4989F9947}" dt="2023-04-04T14:31:02.498" v="3"/>
        <pc:sldMkLst>
          <pc:docMk/>
          <pc:sldMk cId="75567666" sldId="307"/>
        </pc:sldMkLst>
      </pc:sldChg>
      <pc:sldChg chg="add ord">
        <pc:chgData name="Reyes De Luna, Sonia Aide" userId="faafa5f2-6287-4c40-946a-bbd8ed93709c" providerId="ADAL" clId="{FE2EF813-4673-2348-9C95-17D4989F9947}" dt="2023-04-04T14:49:14.221" v="196" actId="20578"/>
        <pc:sldMkLst>
          <pc:docMk/>
          <pc:sldMk cId="348195654" sldId="308"/>
        </pc:sldMkLst>
      </pc:sldChg>
      <pc:sldChg chg="modSp add mod ord">
        <pc:chgData name="Reyes De Luna, Sonia Aide" userId="faafa5f2-6287-4c40-946a-bbd8ed93709c" providerId="ADAL" clId="{FE2EF813-4673-2348-9C95-17D4989F9947}" dt="2023-04-04T14:49:12.220" v="195" actId="20578"/>
        <pc:sldMkLst>
          <pc:docMk/>
          <pc:sldMk cId="1154194742" sldId="309"/>
        </pc:sldMkLst>
        <pc:spChg chg="mod">
          <ac:chgData name="Reyes De Luna, Sonia Aide" userId="faafa5f2-6287-4c40-946a-bbd8ed93709c" providerId="ADAL" clId="{FE2EF813-4673-2348-9C95-17D4989F9947}" dt="2023-04-04T14:35:31.315" v="93" actId="14100"/>
          <ac:spMkLst>
            <pc:docMk/>
            <pc:sldMk cId="1154194742" sldId="309"/>
            <ac:spMk id="16" creationId="{D5FD1066-7FA1-9BF9-22F0-F52B6DDCD8D0}"/>
          </ac:spMkLst>
        </pc:spChg>
        <pc:spChg chg="mod">
          <ac:chgData name="Reyes De Luna, Sonia Aide" userId="faafa5f2-6287-4c40-946a-bbd8ed93709c" providerId="ADAL" clId="{FE2EF813-4673-2348-9C95-17D4989F9947}" dt="2023-04-04T14:37:22.939" v="123" actId="20577"/>
          <ac:spMkLst>
            <pc:docMk/>
            <pc:sldMk cId="1154194742" sldId="309"/>
            <ac:spMk id="41" creationId="{574F22F8-240F-5F7A-4212-3A2E01BE7BCD}"/>
          </ac:spMkLst>
        </pc:spChg>
        <pc:spChg chg="mod">
          <ac:chgData name="Reyes De Luna, Sonia Aide" userId="faafa5f2-6287-4c40-946a-bbd8ed93709c" providerId="ADAL" clId="{FE2EF813-4673-2348-9C95-17D4989F9947}" dt="2023-04-04T14:37:15.495" v="113" actId="20577"/>
          <ac:spMkLst>
            <pc:docMk/>
            <pc:sldMk cId="1154194742" sldId="309"/>
            <ac:spMk id="46" creationId="{EEAA9840-1DE0-DCF3-3422-9AA8880E3B61}"/>
          </ac:spMkLst>
        </pc:spChg>
      </pc:sldChg>
      <pc:sldChg chg="addSp delSp modSp add mod">
        <pc:chgData name="Reyes De Luna, Sonia Aide" userId="faafa5f2-6287-4c40-946a-bbd8ed93709c" providerId="ADAL" clId="{FE2EF813-4673-2348-9C95-17D4989F9947}" dt="2023-04-04T15:34:21.722" v="526"/>
        <pc:sldMkLst>
          <pc:docMk/>
          <pc:sldMk cId="2312576557" sldId="312"/>
        </pc:sldMkLst>
        <pc:spChg chg="add mod">
          <ac:chgData name="Reyes De Luna, Sonia Aide" userId="faafa5f2-6287-4c40-946a-bbd8ed93709c" providerId="ADAL" clId="{FE2EF813-4673-2348-9C95-17D4989F9947}" dt="2023-04-04T15:34:21.722" v="526"/>
          <ac:spMkLst>
            <pc:docMk/>
            <pc:sldMk cId="2312576557" sldId="312"/>
            <ac:spMk id="3" creationId="{52F55128-D6D0-6CAB-A37B-C377727CA906}"/>
          </ac:spMkLst>
        </pc:spChg>
        <pc:spChg chg="mod">
          <ac:chgData name="Reyes De Luna, Sonia Aide" userId="faafa5f2-6287-4c40-946a-bbd8ed93709c" providerId="ADAL" clId="{FE2EF813-4673-2348-9C95-17D4989F9947}" dt="2023-04-04T15:34:21.722" v="526"/>
          <ac:spMkLst>
            <pc:docMk/>
            <pc:sldMk cId="2312576557" sldId="312"/>
            <ac:spMk id="5" creationId="{A71BEA6E-395E-39E0-1110-663D44A827C4}"/>
          </ac:spMkLst>
        </pc:spChg>
        <pc:spChg chg="del">
          <ac:chgData name="Reyes De Luna, Sonia Aide" userId="faafa5f2-6287-4c40-946a-bbd8ed93709c" providerId="ADAL" clId="{FE2EF813-4673-2348-9C95-17D4989F9947}" dt="2023-04-04T15:34:19.405" v="524" actId="478"/>
          <ac:spMkLst>
            <pc:docMk/>
            <pc:sldMk cId="2312576557" sldId="312"/>
            <ac:spMk id="36" creationId="{68CB5757-430F-AD90-0E61-669DB0970EA7}"/>
          </ac:spMkLst>
        </pc:spChg>
        <pc:grpChg chg="add mod">
          <ac:chgData name="Reyes De Luna, Sonia Aide" userId="faafa5f2-6287-4c40-946a-bbd8ed93709c" providerId="ADAL" clId="{FE2EF813-4673-2348-9C95-17D4989F9947}" dt="2023-04-04T15:34:21.722" v="526"/>
          <ac:grpSpMkLst>
            <pc:docMk/>
            <pc:sldMk cId="2312576557" sldId="312"/>
            <ac:grpSpMk id="4" creationId="{A6321343-DB9F-D61F-367C-D1334C419D47}"/>
          </ac:grpSpMkLst>
        </pc:grpChg>
        <pc:grpChg chg="del">
          <ac:chgData name="Reyes De Luna, Sonia Aide" userId="faafa5f2-6287-4c40-946a-bbd8ed93709c" providerId="ADAL" clId="{FE2EF813-4673-2348-9C95-17D4989F9947}" dt="2023-04-04T15:34:21.166" v="525" actId="478"/>
          <ac:grpSpMkLst>
            <pc:docMk/>
            <pc:sldMk cId="2312576557" sldId="312"/>
            <ac:grpSpMk id="33" creationId="{9490919B-0DF3-A610-34D1-61E8A114602E}"/>
          </ac:grpSpMkLst>
        </pc:grpChg>
        <pc:picChg chg="add mod">
          <ac:chgData name="Reyes De Luna, Sonia Aide" userId="faafa5f2-6287-4c40-946a-bbd8ed93709c" providerId="ADAL" clId="{FE2EF813-4673-2348-9C95-17D4989F9947}" dt="2023-04-04T15:09:18.588" v="318"/>
          <ac:picMkLst>
            <pc:docMk/>
            <pc:sldMk cId="2312576557" sldId="312"/>
            <ac:picMk id="2" creationId="{4AE182FA-A6CB-EEE6-2E8D-CD95763A181C}"/>
          </ac:picMkLst>
        </pc:picChg>
        <pc:cxnChg chg="mod">
          <ac:chgData name="Reyes De Luna, Sonia Aide" userId="faafa5f2-6287-4c40-946a-bbd8ed93709c" providerId="ADAL" clId="{FE2EF813-4673-2348-9C95-17D4989F9947}" dt="2023-04-04T15:34:21.722" v="526"/>
          <ac:cxnSpMkLst>
            <pc:docMk/>
            <pc:sldMk cId="2312576557" sldId="312"/>
            <ac:cxnSpMk id="6" creationId="{77327C8D-75EF-54C4-1220-BCF2197423D3}"/>
          </ac:cxnSpMkLst>
        </pc:cxnChg>
      </pc:sldChg>
      <pc:sldChg chg="addSp modSp add mod">
        <pc:chgData name="Reyes De Luna, Sonia Aide" userId="faafa5f2-6287-4c40-946a-bbd8ed93709c" providerId="ADAL" clId="{FE2EF813-4673-2348-9C95-17D4989F9947}" dt="2023-04-04T15:34:05.368" v="521" actId="20577"/>
        <pc:sldMkLst>
          <pc:docMk/>
          <pc:sldMk cId="1215274960" sldId="313"/>
        </pc:sldMkLst>
        <pc:spChg chg="mod">
          <ac:chgData name="Reyes De Luna, Sonia Aide" userId="faafa5f2-6287-4c40-946a-bbd8ed93709c" providerId="ADAL" clId="{FE2EF813-4673-2348-9C95-17D4989F9947}" dt="2023-04-04T15:34:05.368" v="521" actId="20577"/>
          <ac:spMkLst>
            <pc:docMk/>
            <pc:sldMk cId="1215274960" sldId="313"/>
            <ac:spMk id="6" creationId="{A781DE42-8E67-5535-4B61-B54CCAF4FD76}"/>
          </ac:spMkLst>
        </pc:spChg>
        <pc:spChg chg="mod">
          <ac:chgData name="Reyes De Luna, Sonia Aide" userId="faafa5f2-6287-4c40-946a-bbd8ed93709c" providerId="ADAL" clId="{FE2EF813-4673-2348-9C95-17D4989F9947}" dt="2023-04-04T15:34:00.376" v="511" actId="20577"/>
          <ac:spMkLst>
            <pc:docMk/>
            <pc:sldMk cId="1215274960" sldId="313"/>
            <ac:spMk id="11" creationId="{9052FAA3-FC71-D2FA-5C6D-C3DD73479ED2}"/>
          </ac:spMkLst>
        </pc:spChg>
        <pc:picChg chg="add mod">
          <ac:chgData name="Reyes De Luna, Sonia Aide" userId="faafa5f2-6287-4c40-946a-bbd8ed93709c" providerId="ADAL" clId="{FE2EF813-4673-2348-9C95-17D4989F9947}" dt="2023-04-04T15:09:26.605" v="319"/>
          <ac:picMkLst>
            <pc:docMk/>
            <pc:sldMk cId="1215274960" sldId="313"/>
            <ac:picMk id="2" creationId="{61002D73-D11F-4B9E-E226-ECF6035D87F9}"/>
          </ac:picMkLst>
        </pc:picChg>
        <pc:picChg chg="mod">
          <ac:chgData name="Reyes De Luna, Sonia Aide" userId="faafa5f2-6287-4c40-946a-bbd8ed93709c" providerId="ADAL" clId="{FE2EF813-4673-2348-9C95-17D4989F9947}" dt="2023-04-04T15:09:40.985" v="327" actId="1076"/>
          <ac:picMkLst>
            <pc:docMk/>
            <pc:sldMk cId="1215274960" sldId="313"/>
            <ac:picMk id="3" creationId="{08C4E3FE-E8E8-1FA2-3CB0-D1CC422A969E}"/>
          </ac:picMkLst>
        </pc:picChg>
      </pc:sldChg>
      <pc:sldChg chg="addSp delSp modSp add mod ord">
        <pc:chgData name="Reyes De Luna, Sonia Aide" userId="faafa5f2-6287-4c40-946a-bbd8ed93709c" providerId="ADAL" clId="{FE2EF813-4673-2348-9C95-17D4989F9947}" dt="2023-04-04T15:37:16.906" v="561"/>
        <pc:sldMkLst>
          <pc:docMk/>
          <pc:sldMk cId="3226087796" sldId="315"/>
        </pc:sldMkLst>
        <pc:spChg chg="add mod">
          <ac:chgData name="Reyes De Luna, Sonia Aide" userId="faafa5f2-6287-4c40-946a-bbd8ed93709c" providerId="ADAL" clId="{FE2EF813-4673-2348-9C95-17D4989F9947}" dt="2023-04-04T15:37:16.906" v="561"/>
          <ac:spMkLst>
            <pc:docMk/>
            <pc:sldMk cId="3226087796" sldId="315"/>
            <ac:spMk id="3" creationId="{C10487A4-FC39-F9DB-395D-BC3AAAD2DD6A}"/>
          </ac:spMkLst>
        </pc:spChg>
        <pc:spChg chg="mod">
          <ac:chgData name="Reyes De Luna, Sonia Aide" userId="faafa5f2-6287-4c40-946a-bbd8ed93709c" providerId="ADAL" clId="{FE2EF813-4673-2348-9C95-17D4989F9947}" dt="2023-04-04T15:37:16.906" v="561"/>
          <ac:spMkLst>
            <pc:docMk/>
            <pc:sldMk cId="3226087796" sldId="315"/>
            <ac:spMk id="5" creationId="{B922D37A-5A96-E5D0-C485-E8157F4E2ED8}"/>
          </ac:spMkLst>
        </pc:spChg>
        <pc:spChg chg="del">
          <ac:chgData name="Reyes De Luna, Sonia Aide" userId="faafa5f2-6287-4c40-946a-bbd8ed93709c" providerId="ADAL" clId="{FE2EF813-4673-2348-9C95-17D4989F9947}" dt="2023-04-04T15:37:16.391" v="560" actId="478"/>
          <ac:spMkLst>
            <pc:docMk/>
            <pc:sldMk cId="3226087796" sldId="315"/>
            <ac:spMk id="9" creationId="{72634BCC-9C8D-0C78-9F48-4ABFFC1FF63F}"/>
          </ac:spMkLst>
        </pc:spChg>
        <pc:grpChg chg="add mod">
          <ac:chgData name="Reyes De Luna, Sonia Aide" userId="faafa5f2-6287-4c40-946a-bbd8ed93709c" providerId="ADAL" clId="{FE2EF813-4673-2348-9C95-17D4989F9947}" dt="2023-04-04T15:37:16.906" v="561"/>
          <ac:grpSpMkLst>
            <pc:docMk/>
            <pc:sldMk cId="3226087796" sldId="315"/>
            <ac:grpSpMk id="4" creationId="{0A200FAD-0C14-22BB-89C2-69791A41F502}"/>
          </ac:grpSpMkLst>
        </pc:grpChg>
        <pc:grpChg chg="del">
          <ac:chgData name="Reyes De Luna, Sonia Aide" userId="faafa5f2-6287-4c40-946a-bbd8ed93709c" providerId="ADAL" clId="{FE2EF813-4673-2348-9C95-17D4989F9947}" dt="2023-04-04T15:37:16.391" v="560" actId="478"/>
          <ac:grpSpMkLst>
            <pc:docMk/>
            <pc:sldMk cId="3226087796" sldId="315"/>
            <ac:grpSpMk id="10" creationId="{26F9F06C-50DB-06AD-8D44-8741D126D5F4}"/>
          </ac:grpSpMkLst>
        </pc:grpChg>
        <pc:picChg chg="add mod">
          <ac:chgData name="Reyes De Luna, Sonia Aide" userId="faafa5f2-6287-4c40-946a-bbd8ed93709c" providerId="ADAL" clId="{FE2EF813-4673-2348-9C95-17D4989F9947}" dt="2023-04-04T15:10:54.859" v="332"/>
          <ac:picMkLst>
            <pc:docMk/>
            <pc:sldMk cId="3226087796" sldId="315"/>
            <ac:picMk id="2" creationId="{054907EA-BE49-8C79-8001-ED786CE75988}"/>
          </ac:picMkLst>
        </pc:picChg>
        <pc:cxnChg chg="mod">
          <ac:chgData name="Reyes De Luna, Sonia Aide" userId="faafa5f2-6287-4c40-946a-bbd8ed93709c" providerId="ADAL" clId="{FE2EF813-4673-2348-9C95-17D4989F9947}" dt="2023-04-04T15:37:16.906" v="561"/>
          <ac:cxnSpMkLst>
            <pc:docMk/>
            <pc:sldMk cId="3226087796" sldId="315"/>
            <ac:cxnSpMk id="6" creationId="{37EA0076-F26D-845D-19A3-81F443B31AAD}"/>
          </ac:cxnSpMkLst>
        </pc:cxnChg>
      </pc:sldChg>
      <pc:sldChg chg="addSp delSp modSp add mod ord">
        <pc:chgData name="Reyes De Luna, Sonia Aide" userId="faafa5f2-6287-4c40-946a-bbd8ed93709c" providerId="ADAL" clId="{FE2EF813-4673-2348-9C95-17D4989F9947}" dt="2023-04-04T15:35:57.552" v="539"/>
        <pc:sldMkLst>
          <pc:docMk/>
          <pc:sldMk cId="3476680927" sldId="316"/>
        </pc:sldMkLst>
        <pc:spChg chg="add mod">
          <ac:chgData name="Reyes De Luna, Sonia Aide" userId="faafa5f2-6287-4c40-946a-bbd8ed93709c" providerId="ADAL" clId="{FE2EF813-4673-2348-9C95-17D4989F9947}" dt="2023-04-04T15:35:57.552" v="539"/>
          <ac:spMkLst>
            <pc:docMk/>
            <pc:sldMk cId="3476680927" sldId="316"/>
            <ac:spMk id="2" creationId="{572CC210-A003-3F99-CD8F-E9BF7A8E1E21}"/>
          </ac:spMkLst>
        </pc:spChg>
        <pc:spChg chg="mod">
          <ac:chgData name="Reyes De Luna, Sonia Aide" userId="faafa5f2-6287-4c40-946a-bbd8ed93709c" providerId="ADAL" clId="{FE2EF813-4673-2348-9C95-17D4989F9947}" dt="2023-04-04T15:35:57.552" v="539"/>
          <ac:spMkLst>
            <pc:docMk/>
            <pc:sldMk cId="3476680927" sldId="316"/>
            <ac:spMk id="4" creationId="{BDA91683-1A76-3D64-9D24-EA38286227F8}"/>
          </ac:spMkLst>
        </pc:spChg>
        <pc:spChg chg="del">
          <ac:chgData name="Reyes De Luna, Sonia Aide" userId="faafa5f2-6287-4c40-946a-bbd8ed93709c" providerId="ADAL" clId="{FE2EF813-4673-2348-9C95-17D4989F9947}" dt="2023-04-04T15:35:57.031" v="538" actId="478"/>
          <ac:spMkLst>
            <pc:docMk/>
            <pc:sldMk cId="3476680927" sldId="316"/>
            <ac:spMk id="15" creationId="{1AD37CE3-9155-71F6-6AB2-272E9E9208FC}"/>
          </ac:spMkLst>
        </pc:spChg>
        <pc:grpChg chg="add mod">
          <ac:chgData name="Reyes De Luna, Sonia Aide" userId="faafa5f2-6287-4c40-946a-bbd8ed93709c" providerId="ADAL" clId="{FE2EF813-4673-2348-9C95-17D4989F9947}" dt="2023-04-04T15:35:57.552" v="539"/>
          <ac:grpSpMkLst>
            <pc:docMk/>
            <pc:sldMk cId="3476680927" sldId="316"/>
            <ac:grpSpMk id="3" creationId="{EC24E8A5-BDF0-4A47-632F-0C684A039C09}"/>
          </ac:grpSpMkLst>
        </pc:grpChg>
        <pc:grpChg chg="del">
          <ac:chgData name="Reyes De Luna, Sonia Aide" userId="faafa5f2-6287-4c40-946a-bbd8ed93709c" providerId="ADAL" clId="{FE2EF813-4673-2348-9C95-17D4989F9947}" dt="2023-04-04T15:35:54.523" v="537" actId="478"/>
          <ac:grpSpMkLst>
            <pc:docMk/>
            <pc:sldMk cId="3476680927" sldId="316"/>
            <ac:grpSpMk id="19" creationId="{EC6FBB51-AA58-1CC7-E8B2-E822472CC9BE}"/>
          </ac:grpSpMkLst>
        </pc:grpChg>
        <pc:cxnChg chg="mod">
          <ac:chgData name="Reyes De Luna, Sonia Aide" userId="faafa5f2-6287-4c40-946a-bbd8ed93709c" providerId="ADAL" clId="{FE2EF813-4673-2348-9C95-17D4989F9947}" dt="2023-04-04T15:35:57.552" v="539"/>
          <ac:cxnSpMkLst>
            <pc:docMk/>
            <pc:sldMk cId="3476680927" sldId="316"/>
            <ac:cxnSpMk id="5" creationId="{371AF7D7-FFEF-56F9-73C8-D4733F926855}"/>
          </ac:cxnSpMkLst>
        </pc:cxnChg>
      </pc:sldChg>
      <pc:sldChg chg="addSp delSp modSp add mod ord">
        <pc:chgData name="Reyes De Luna, Sonia Aide" userId="faafa5f2-6287-4c40-946a-bbd8ed93709c" providerId="ADAL" clId="{FE2EF813-4673-2348-9C95-17D4989F9947}" dt="2023-04-04T15:37:23.572" v="563"/>
        <pc:sldMkLst>
          <pc:docMk/>
          <pc:sldMk cId="2674973588" sldId="317"/>
        </pc:sldMkLst>
        <pc:spChg chg="add mod">
          <ac:chgData name="Reyes De Luna, Sonia Aide" userId="faafa5f2-6287-4c40-946a-bbd8ed93709c" providerId="ADAL" clId="{FE2EF813-4673-2348-9C95-17D4989F9947}" dt="2023-04-04T15:37:23.572" v="563"/>
          <ac:spMkLst>
            <pc:docMk/>
            <pc:sldMk cId="2674973588" sldId="317"/>
            <ac:spMk id="2" creationId="{8D606105-B8C3-0393-1749-40D8A2A92694}"/>
          </ac:spMkLst>
        </pc:spChg>
        <pc:spChg chg="mod">
          <ac:chgData name="Reyes De Luna, Sonia Aide" userId="faafa5f2-6287-4c40-946a-bbd8ed93709c" providerId="ADAL" clId="{FE2EF813-4673-2348-9C95-17D4989F9947}" dt="2023-04-04T15:37:23.572" v="563"/>
          <ac:spMkLst>
            <pc:docMk/>
            <pc:sldMk cId="2674973588" sldId="317"/>
            <ac:spMk id="4" creationId="{7C8B73C6-CDD0-AE1A-1860-6FB3A3030D63}"/>
          </ac:spMkLst>
        </pc:spChg>
        <pc:spChg chg="del">
          <ac:chgData name="Reyes De Luna, Sonia Aide" userId="faafa5f2-6287-4c40-946a-bbd8ed93709c" providerId="ADAL" clId="{FE2EF813-4673-2348-9C95-17D4989F9947}" dt="2023-04-04T15:37:22.976" v="562" actId="478"/>
          <ac:spMkLst>
            <pc:docMk/>
            <pc:sldMk cId="2674973588" sldId="317"/>
            <ac:spMk id="6" creationId="{0EBBEE1D-AA88-B4F2-51C3-AD46B3A98FEE}"/>
          </ac:spMkLst>
        </pc:spChg>
        <pc:grpChg chg="add mod">
          <ac:chgData name="Reyes De Luna, Sonia Aide" userId="faafa5f2-6287-4c40-946a-bbd8ed93709c" providerId="ADAL" clId="{FE2EF813-4673-2348-9C95-17D4989F9947}" dt="2023-04-04T15:37:23.572" v="563"/>
          <ac:grpSpMkLst>
            <pc:docMk/>
            <pc:sldMk cId="2674973588" sldId="317"/>
            <ac:grpSpMk id="3" creationId="{18F56F26-9C1E-2E41-5156-8B6067E0C46C}"/>
          </ac:grpSpMkLst>
        </pc:grpChg>
        <pc:grpChg chg="del">
          <ac:chgData name="Reyes De Luna, Sonia Aide" userId="faafa5f2-6287-4c40-946a-bbd8ed93709c" providerId="ADAL" clId="{FE2EF813-4673-2348-9C95-17D4989F9947}" dt="2023-04-04T15:37:22.976" v="562" actId="478"/>
          <ac:grpSpMkLst>
            <pc:docMk/>
            <pc:sldMk cId="2674973588" sldId="317"/>
            <ac:grpSpMk id="8" creationId="{BBE96629-939D-DB18-C7F6-CF55A5FA92D6}"/>
          </ac:grpSpMkLst>
        </pc:grpChg>
        <pc:cxnChg chg="mod">
          <ac:chgData name="Reyes De Luna, Sonia Aide" userId="faafa5f2-6287-4c40-946a-bbd8ed93709c" providerId="ADAL" clId="{FE2EF813-4673-2348-9C95-17D4989F9947}" dt="2023-04-04T15:37:23.572" v="563"/>
          <ac:cxnSpMkLst>
            <pc:docMk/>
            <pc:sldMk cId="2674973588" sldId="317"/>
            <ac:cxnSpMk id="7" creationId="{36EF4781-55D2-FAC9-7A25-D97ADF2346E7}"/>
          </ac:cxnSpMkLst>
        </pc:cxnChg>
      </pc:sldChg>
      <pc:sldChg chg="addSp delSp modSp add mod">
        <pc:chgData name="Reyes De Luna, Sonia Aide" userId="faafa5f2-6287-4c40-946a-bbd8ed93709c" providerId="ADAL" clId="{FE2EF813-4673-2348-9C95-17D4989F9947}" dt="2023-04-04T15:46:55.649" v="652"/>
        <pc:sldMkLst>
          <pc:docMk/>
          <pc:sldMk cId="2792747977" sldId="318"/>
        </pc:sldMkLst>
        <pc:spChg chg="add mod">
          <ac:chgData name="Reyes De Luna, Sonia Aide" userId="faafa5f2-6287-4c40-946a-bbd8ed93709c" providerId="ADAL" clId="{FE2EF813-4673-2348-9C95-17D4989F9947}" dt="2023-04-04T15:46:55.649" v="652"/>
          <ac:spMkLst>
            <pc:docMk/>
            <pc:sldMk cId="2792747977" sldId="318"/>
            <ac:spMk id="3" creationId="{4F3CB707-2FAF-B9D2-DE82-A33A22EDA69A}"/>
          </ac:spMkLst>
        </pc:spChg>
        <pc:spChg chg="mod">
          <ac:chgData name="Reyes De Luna, Sonia Aide" userId="faafa5f2-6287-4c40-946a-bbd8ed93709c" providerId="ADAL" clId="{FE2EF813-4673-2348-9C95-17D4989F9947}" dt="2023-04-04T15:46:55.649" v="652"/>
          <ac:spMkLst>
            <pc:docMk/>
            <pc:sldMk cId="2792747977" sldId="318"/>
            <ac:spMk id="5" creationId="{55257F63-9592-FE8C-B657-605DAA492B1F}"/>
          </ac:spMkLst>
        </pc:spChg>
        <pc:spChg chg="del">
          <ac:chgData name="Reyes De Luna, Sonia Aide" userId="faafa5f2-6287-4c40-946a-bbd8ed93709c" providerId="ADAL" clId="{FE2EF813-4673-2348-9C95-17D4989F9947}" dt="2023-04-04T15:46:55.191" v="651" actId="478"/>
          <ac:spMkLst>
            <pc:docMk/>
            <pc:sldMk cId="2792747977" sldId="318"/>
            <ac:spMk id="7" creationId="{1191E56B-D704-86A2-FDFC-DF8C9DF94DF8}"/>
          </ac:spMkLst>
        </pc:spChg>
        <pc:grpChg chg="add mod">
          <ac:chgData name="Reyes De Luna, Sonia Aide" userId="faafa5f2-6287-4c40-946a-bbd8ed93709c" providerId="ADAL" clId="{FE2EF813-4673-2348-9C95-17D4989F9947}" dt="2023-04-04T15:46:55.649" v="652"/>
          <ac:grpSpMkLst>
            <pc:docMk/>
            <pc:sldMk cId="2792747977" sldId="318"/>
            <ac:grpSpMk id="4" creationId="{40D242EC-C551-2379-5531-DD6DFF7049A1}"/>
          </ac:grpSpMkLst>
        </pc:grpChg>
        <pc:grpChg chg="del">
          <ac:chgData name="Reyes De Luna, Sonia Aide" userId="faafa5f2-6287-4c40-946a-bbd8ed93709c" providerId="ADAL" clId="{FE2EF813-4673-2348-9C95-17D4989F9947}" dt="2023-04-04T15:46:52.708" v="650" actId="478"/>
          <ac:grpSpMkLst>
            <pc:docMk/>
            <pc:sldMk cId="2792747977" sldId="318"/>
            <ac:grpSpMk id="8" creationId="{3F2E9399-B2EE-79E3-6530-D33ED6587834}"/>
          </ac:grpSpMkLst>
        </pc:grpChg>
        <pc:picChg chg="add mod">
          <ac:chgData name="Reyes De Luna, Sonia Aide" userId="faafa5f2-6287-4c40-946a-bbd8ed93709c" providerId="ADAL" clId="{FE2EF813-4673-2348-9C95-17D4989F9947}" dt="2023-04-04T15:11:03.804" v="333"/>
          <ac:picMkLst>
            <pc:docMk/>
            <pc:sldMk cId="2792747977" sldId="318"/>
            <ac:picMk id="2" creationId="{D12FEC8B-F836-FC77-8973-F379E2719902}"/>
          </ac:picMkLst>
        </pc:picChg>
        <pc:cxnChg chg="mod">
          <ac:chgData name="Reyes De Luna, Sonia Aide" userId="faafa5f2-6287-4c40-946a-bbd8ed93709c" providerId="ADAL" clId="{FE2EF813-4673-2348-9C95-17D4989F9947}" dt="2023-04-04T15:46:55.649" v="652"/>
          <ac:cxnSpMkLst>
            <pc:docMk/>
            <pc:sldMk cId="2792747977" sldId="318"/>
            <ac:cxnSpMk id="11" creationId="{353D40E2-101E-5774-4744-4104291C31F0}"/>
          </ac:cxnSpMkLst>
        </pc:cxnChg>
      </pc:sldChg>
      <pc:sldChg chg="add ord">
        <pc:chgData name="Reyes De Luna, Sonia Aide" userId="faafa5f2-6287-4c40-946a-bbd8ed93709c" providerId="ADAL" clId="{FE2EF813-4673-2348-9C95-17D4989F9947}" dt="2023-04-04T14:52:22.038" v="205" actId="20578"/>
        <pc:sldMkLst>
          <pc:docMk/>
          <pc:sldMk cId="2212719681" sldId="319"/>
        </pc:sldMkLst>
      </pc:sldChg>
      <pc:sldChg chg="addSp delSp modSp add mod">
        <pc:chgData name="Reyes De Luna, Sonia Aide" userId="faafa5f2-6287-4c40-946a-bbd8ed93709c" providerId="ADAL" clId="{FE2EF813-4673-2348-9C95-17D4989F9947}" dt="2023-04-04T15:34:15.081" v="523"/>
        <pc:sldMkLst>
          <pc:docMk/>
          <pc:sldMk cId="3965834444" sldId="320"/>
        </pc:sldMkLst>
        <pc:spChg chg="add mod">
          <ac:chgData name="Reyes De Luna, Sonia Aide" userId="faafa5f2-6287-4c40-946a-bbd8ed93709c" providerId="ADAL" clId="{FE2EF813-4673-2348-9C95-17D4989F9947}" dt="2023-04-04T15:34:15.081" v="523"/>
          <ac:spMkLst>
            <pc:docMk/>
            <pc:sldMk cId="3965834444" sldId="320"/>
            <ac:spMk id="3" creationId="{77F53CBD-6B76-EA37-2CF0-85FFE061C1FC}"/>
          </ac:spMkLst>
        </pc:spChg>
        <pc:spChg chg="mod">
          <ac:chgData name="Reyes De Luna, Sonia Aide" userId="faafa5f2-6287-4c40-946a-bbd8ed93709c" providerId="ADAL" clId="{FE2EF813-4673-2348-9C95-17D4989F9947}" dt="2023-04-04T15:34:15.081" v="523"/>
          <ac:spMkLst>
            <pc:docMk/>
            <pc:sldMk cId="3965834444" sldId="320"/>
            <ac:spMk id="5" creationId="{EECE0154-0C10-FEF2-3989-0CE76929EBA8}"/>
          </ac:spMkLst>
        </pc:spChg>
        <pc:spChg chg="del">
          <ac:chgData name="Reyes De Luna, Sonia Aide" userId="faafa5f2-6287-4c40-946a-bbd8ed93709c" providerId="ADAL" clId="{FE2EF813-4673-2348-9C95-17D4989F9947}" dt="2023-04-04T15:34:14.262" v="522" actId="478"/>
          <ac:spMkLst>
            <pc:docMk/>
            <pc:sldMk cId="3965834444" sldId="320"/>
            <ac:spMk id="32" creationId="{877E2D6D-DCD7-C899-93C3-C8B9E78DE9A5}"/>
          </ac:spMkLst>
        </pc:spChg>
        <pc:grpChg chg="add mod">
          <ac:chgData name="Reyes De Luna, Sonia Aide" userId="faafa5f2-6287-4c40-946a-bbd8ed93709c" providerId="ADAL" clId="{FE2EF813-4673-2348-9C95-17D4989F9947}" dt="2023-04-04T15:34:15.081" v="523"/>
          <ac:grpSpMkLst>
            <pc:docMk/>
            <pc:sldMk cId="3965834444" sldId="320"/>
            <ac:grpSpMk id="4" creationId="{3F520380-FEF6-6F48-BE06-805EEA186A14}"/>
          </ac:grpSpMkLst>
        </pc:grpChg>
        <pc:grpChg chg="del">
          <ac:chgData name="Reyes De Luna, Sonia Aide" userId="faafa5f2-6287-4c40-946a-bbd8ed93709c" providerId="ADAL" clId="{FE2EF813-4673-2348-9C95-17D4989F9947}" dt="2023-04-04T15:34:14.262" v="522" actId="478"/>
          <ac:grpSpMkLst>
            <pc:docMk/>
            <pc:sldMk cId="3965834444" sldId="320"/>
            <ac:grpSpMk id="25" creationId="{8F45AE48-85AE-E6B3-E6E7-80D18BEB0CF1}"/>
          </ac:grpSpMkLst>
        </pc:grpChg>
        <pc:picChg chg="add del mod">
          <ac:chgData name="Reyes De Luna, Sonia Aide" userId="faafa5f2-6287-4c40-946a-bbd8ed93709c" providerId="ADAL" clId="{FE2EF813-4673-2348-9C95-17D4989F9947}" dt="2023-04-04T15:08:54.917" v="314" actId="478"/>
          <ac:picMkLst>
            <pc:docMk/>
            <pc:sldMk cId="3965834444" sldId="320"/>
            <ac:picMk id="2" creationId="{C17E0FE6-ADF9-D997-3CDA-CD91019FE454}"/>
          </ac:picMkLst>
        </pc:picChg>
        <pc:cxnChg chg="mod">
          <ac:chgData name="Reyes De Luna, Sonia Aide" userId="faafa5f2-6287-4c40-946a-bbd8ed93709c" providerId="ADAL" clId="{FE2EF813-4673-2348-9C95-17D4989F9947}" dt="2023-04-04T15:34:15.081" v="523"/>
          <ac:cxnSpMkLst>
            <pc:docMk/>
            <pc:sldMk cId="3965834444" sldId="320"/>
            <ac:cxnSpMk id="6" creationId="{4B265B8B-1FD1-015C-553B-517F5F5E6035}"/>
          </ac:cxnSpMkLst>
        </pc:cxnChg>
      </pc:sldChg>
      <pc:sldChg chg="addSp delSp modSp mod">
        <pc:chgData name="Reyes De Luna, Sonia Aide" userId="faafa5f2-6287-4c40-946a-bbd8ed93709c" providerId="ADAL" clId="{FE2EF813-4673-2348-9C95-17D4989F9947}" dt="2023-04-04T15:35:23.048" v="533"/>
        <pc:sldMkLst>
          <pc:docMk/>
          <pc:sldMk cId="2044941274" sldId="2076136395"/>
        </pc:sldMkLst>
        <pc:spChg chg="add mod">
          <ac:chgData name="Reyes De Luna, Sonia Aide" userId="faafa5f2-6287-4c40-946a-bbd8ed93709c" providerId="ADAL" clId="{FE2EF813-4673-2348-9C95-17D4989F9947}" dt="2023-04-04T15:35:23.048" v="533"/>
          <ac:spMkLst>
            <pc:docMk/>
            <pc:sldMk cId="2044941274" sldId="2076136395"/>
            <ac:spMk id="5" creationId="{64543686-CCA8-EE5B-FEA8-40F27C32DECA}"/>
          </ac:spMkLst>
        </pc:spChg>
        <pc:spChg chg="mod">
          <ac:chgData name="Reyes De Luna, Sonia Aide" userId="faafa5f2-6287-4c40-946a-bbd8ed93709c" providerId="ADAL" clId="{FE2EF813-4673-2348-9C95-17D4989F9947}" dt="2023-04-04T15:35:23.048" v="533"/>
          <ac:spMkLst>
            <pc:docMk/>
            <pc:sldMk cId="2044941274" sldId="2076136395"/>
            <ac:spMk id="9" creationId="{FC4ABF22-558E-FBFF-B286-2DA549B5CB0F}"/>
          </ac:spMkLst>
        </pc:spChg>
        <pc:grpChg chg="add mod">
          <ac:chgData name="Reyes De Luna, Sonia Aide" userId="faafa5f2-6287-4c40-946a-bbd8ed93709c" providerId="ADAL" clId="{FE2EF813-4673-2348-9C95-17D4989F9947}" dt="2023-04-04T15:35:23.048" v="533"/>
          <ac:grpSpMkLst>
            <pc:docMk/>
            <pc:sldMk cId="2044941274" sldId="2076136395"/>
            <ac:grpSpMk id="7" creationId="{D6C3425C-3CAC-0CB4-2C42-B32CF62ECFF0}"/>
          </ac:grpSpMkLst>
        </pc:grpChg>
        <pc:grpChg chg="del">
          <ac:chgData name="Reyes De Luna, Sonia Aide" userId="faafa5f2-6287-4c40-946a-bbd8ed93709c" providerId="ADAL" clId="{FE2EF813-4673-2348-9C95-17D4989F9947}" dt="2023-04-04T15:35:22.325" v="532" actId="478"/>
          <ac:grpSpMkLst>
            <pc:docMk/>
            <pc:sldMk cId="2044941274" sldId="2076136395"/>
            <ac:grpSpMk id="33" creationId="{9490919B-0DF3-A610-34D1-61E8A114602E}"/>
          </ac:grpSpMkLst>
        </pc:grpChg>
        <pc:picChg chg="add mod">
          <ac:chgData name="Reyes De Luna, Sonia Aide" userId="faafa5f2-6287-4c40-946a-bbd8ed93709c" providerId="ADAL" clId="{FE2EF813-4673-2348-9C95-17D4989F9947}" dt="2023-04-04T15:09:02.003" v="315"/>
          <ac:picMkLst>
            <pc:docMk/>
            <pc:sldMk cId="2044941274" sldId="2076136395"/>
            <ac:picMk id="3" creationId="{48B91C4D-A6BC-EFCA-B301-F9D55FA2B824}"/>
          </ac:picMkLst>
        </pc:picChg>
        <pc:cxnChg chg="mod">
          <ac:chgData name="Reyes De Luna, Sonia Aide" userId="faafa5f2-6287-4c40-946a-bbd8ed93709c" providerId="ADAL" clId="{FE2EF813-4673-2348-9C95-17D4989F9947}" dt="2023-04-04T15:35:23.048" v="533"/>
          <ac:cxnSpMkLst>
            <pc:docMk/>
            <pc:sldMk cId="2044941274" sldId="2076136395"/>
            <ac:cxnSpMk id="10" creationId="{7EE496F0-3AA5-BBCC-4A57-9CC9C90E2630}"/>
          </ac:cxnSpMkLst>
        </pc:cxnChg>
      </pc:sldChg>
      <pc:sldChg chg="delSp modSp mod ord">
        <pc:chgData name="Reyes De Luna, Sonia Aide" userId="faafa5f2-6287-4c40-946a-bbd8ed93709c" providerId="ADAL" clId="{FE2EF813-4673-2348-9C95-17D4989F9947}" dt="2023-04-04T15:11:54.102" v="339" actId="478"/>
        <pc:sldMkLst>
          <pc:docMk/>
          <pc:sldMk cId="2310504241" sldId="2076136398"/>
        </pc:sldMkLst>
        <pc:picChg chg="del mod">
          <ac:chgData name="Reyes De Luna, Sonia Aide" userId="faafa5f2-6287-4c40-946a-bbd8ed93709c" providerId="ADAL" clId="{FE2EF813-4673-2348-9C95-17D4989F9947}" dt="2023-04-04T15:11:54.102" v="339" actId="478"/>
          <ac:picMkLst>
            <pc:docMk/>
            <pc:sldMk cId="2310504241" sldId="2076136398"/>
            <ac:picMk id="2" creationId="{4DDF0E8C-B330-0343-6101-E1570A5BD1D0}"/>
          </ac:picMkLst>
        </pc:picChg>
      </pc:sldChg>
      <pc:sldChg chg="addSp delSp modSp mod ord">
        <pc:chgData name="Reyes De Luna, Sonia Aide" userId="faafa5f2-6287-4c40-946a-bbd8ed93709c" providerId="ADAL" clId="{FE2EF813-4673-2348-9C95-17D4989F9947}" dt="2023-04-04T15:12:11.386" v="342" actId="478"/>
        <pc:sldMkLst>
          <pc:docMk/>
          <pc:sldMk cId="3036406351" sldId="2076136399"/>
        </pc:sldMkLst>
        <pc:picChg chg="add del mod">
          <ac:chgData name="Reyes De Luna, Sonia Aide" userId="faafa5f2-6287-4c40-946a-bbd8ed93709c" providerId="ADAL" clId="{FE2EF813-4673-2348-9C95-17D4989F9947}" dt="2023-04-04T15:11:45.461" v="337" actId="478"/>
          <ac:picMkLst>
            <pc:docMk/>
            <pc:sldMk cId="3036406351" sldId="2076136399"/>
            <ac:picMk id="2" creationId="{D99123B7-8328-1CF0-F85C-8F3066DCBE59}"/>
          </ac:picMkLst>
        </pc:picChg>
        <pc:picChg chg="del">
          <ac:chgData name="Reyes De Luna, Sonia Aide" userId="faafa5f2-6287-4c40-946a-bbd8ed93709c" providerId="ADAL" clId="{FE2EF813-4673-2348-9C95-17D4989F9947}" dt="2023-04-04T15:12:11.386" v="342" actId="478"/>
          <ac:picMkLst>
            <pc:docMk/>
            <pc:sldMk cId="3036406351" sldId="2076136399"/>
            <ac:picMk id="3" creationId="{5C56F062-4A5C-17B1-54A6-94AF8A6E5A72}"/>
          </ac:picMkLst>
        </pc:picChg>
        <pc:picChg chg="del">
          <ac:chgData name="Reyes De Luna, Sonia Aide" userId="faafa5f2-6287-4c40-946a-bbd8ed93709c" providerId="ADAL" clId="{FE2EF813-4673-2348-9C95-17D4989F9947}" dt="2023-04-04T15:10:06.129" v="328" actId="478"/>
          <ac:picMkLst>
            <pc:docMk/>
            <pc:sldMk cId="3036406351" sldId="2076136399"/>
            <ac:picMk id="15" creationId="{2EDF8CC0-4294-F862-EE5B-1662B2D12D83}"/>
          </ac:picMkLst>
        </pc:picChg>
      </pc:sldChg>
      <pc:sldChg chg="addSp modSp ord">
        <pc:chgData name="Reyes De Luna, Sonia Aide" userId="faafa5f2-6287-4c40-946a-bbd8ed93709c" providerId="ADAL" clId="{FE2EF813-4673-2348-9C95-17D4989F9947}" dt="2023-04-04T15:09:06.591" v="316"/>
        <pc:sldMkLst>
          <pc:docMk/>
          <pc:sldMk cId="164414599" sldId="2076136400"/>
        </pc:sldMkLst>
        <pc:picChg chg="add mod">
          <ac:chgData name="Reyes De Luna, Sonia Aide" userId="faafa5f2-6287-4c40-946a-bbd8ed93709c" providerId="ADAL" clId="{FE2EF813-4673-2348-9C95-17D4989F9947}" dt="2023-04-04T15:09:06.591" v="316"/>
          <ac:picMkLst>
            <pc:docMk/>
            <pc:sldMk cId="164414599" sldId="2076136400"/>
            <ac:picMk id="2" creationId="{4A46210D-29B8-D944-3580-F561FB1677C4}"/>
          </ac:picMkLst>
        </pc:picChg>
      </pc:sldChg>
      <pc:sldChg chg="addSp delSp modSp mod delAnim">
        <pc:chgData name="Reyes De Luna, Sonia Aide" userId="faafa5f2-6287-4c40-946a-bbd8ed93709c" providerId="ADAL" clId="{FE2EF813-4673-2348-9C95-17D4989F9947}" dt="2023-04-04T15:35:35.859" v="535"/>
        <pc:sldMkLst>
          <pc:docMk/>
          <pc:sldMk cId="3022210618" sldId="2076136401"/>
        </pc:sldMkLst>
        <pc:spChg chg="del">
          <ac:chgData name="Reyes De Luna, Sonia Aide" userId="faafa5f2-6287-4c40-946a-bbd8ed93709c" providerId="ADAL" clId="{FE2EF813-4673-2348-9C95-17D4989F9947}" dt="2023-04-04T15:35:34.439" v="534" actId="478"/>
          <ac:spMkLst>
            <pc:docMk/>
            <pc:sldMk cId="3022210618" sldId="2076136401"/>
            <ac:spMk id="6" creationId="{DC006622-E9EB-9848-60F3-168EF3C27694}"/>
          </ac:spMkLst>
        </pc:spChg>
        <pc:spChg chg="add mod">
          <ac:chgData name="Reyes De Luna, Sonia Aide" userId="faafa5f2-6287-4c40-946a-bbd8ed93709c" providerId="ADAL" clId="{FE2EF813-4673-2348-9C95-17D4989F9947}" dt="2023-04-04T15:35:35.859" v="535"/>
          <ac:spMkLst>
            <pc:docMk/>
            <pc:sldMk cId="3022210618" sldId="2076136401"/>
            <ac:spMk id="7" creationId="{1D6ADDBA-23A0-3F0C-A751-4D27B1186164}"/>
          </ac:spMkLst>
        </pc:spChg>
        <pc:spChg chg="del">
          <ac:chgData name="Reyes De Luna, Sonia Aide" userId="faafa5f2-6287-4c40-946a-bbd8ed93709c" providerId="ADAL" clId="{FE2EF813-4673-2348-9C95-17D4989F9947}" dt="2023-04-04T15:35:34.439" v="534" actId="478"/>
          <ac:spMkLst>
            <pc:docMk/>
            <pc:sldMk cId="3022210618" sldId="2076136401"/>
            <ac:spMk id="8" creationId="{0781BF6B-4A5E-A76A-BFCA-E8DC897BC5A1}"/>
          </ac:spMkLst>
        </pc:spChg>
        <pc:spChg chg="mod">
          <ac:chgData name="Reyes De Luna, Sonia Aide" userId="faafa5f2-6287-4c40-946a-bbd8ed93709c" providerId="ADAL" clId="{FE2EF813-4673-2348-9C95-17D4989F9947}" dt="2023-04-04T15:35:35.859" v="535"/>
          <ac:spMkLst>
            <pc:docMk/>
            <pc:sldMk cId="3022210618" sldId="2076136401"/>
            <ac:spMk id="10" creationId="{57AE4584-CD8A-2B27-4640-94E79BA9B4CA}"/>
          </ac:spMkLst>
        </pc:spChg>
        <pc:grpChg chg="add mod">
          <ac:chgData name="Reyes De Luna, Sonia Aide" userId="faafa5f2-6287-4c40-946a-bbd8ed93709c" providerId="ADAL" clId="{FE2EF813-4673-2348-9C95-17D4989F9947}" dt="2023-04-04T15:35:35.859" v="535"/>
          <ac:grpSpMkLst>
            <pc:docMk/>
            <pc:sldMk cId="3022210618" sldId="2076136401"/>
            <ac:grpSpMk id="9" creationId="{40ED7E97-64A8-D976-0F29-1DEF8801A401}"/>
          </ac:grpSpMkLst>
        </pc:grpChg>
        <pc:picChg chg="add mod">
          <ac:chgData name="Reyes De Luna, Sonia Aide" userId="faafa5f2-6287-4c40-946a-bbd8ed93709c" providerId="ADAL" clId="{FE2EF813-4673-2348-9C95-17D4989F9947}" dt="2023-04-04T15:10:34.849" v="329"/>
          <ac:picMkLst>
            <pc:docMk/>
            <pc:sldMk cId="3022210618" sldId="2076136401"/>
            <ac:picMk id="2" creationId="{85016D0E-40C7-21A4-2C35-1FA39C6BAAFB}"/>
          </ac:picMkLst>
        </pc:picChg>
        <pc:picChg chg="mod">
          <ac:chgData name="Reyes De Luna, Sonia Aide" userId="faafa5f2-6287-4c40-946a-bbd8ed93709c" providerId="ADAL" clId="{FE2EF813-4673-2348-9C95-17D4989F9947}" dt="2023-04-04T14:28:06.163" v="1" actId="1076"/>
          <ac:picMkLst>
            <pc:docMk/>
            <pc:sldMk cId="3022210618" sldId="2076136401"/>
            <ac:picMk id="3" creationId="{97C89B70-EF02-7CD2-8BA6-A8D10423ABE3}"/>
          </ac:picMkLst>
        </pc:picChg>
        <pc:cxnChg chg="mod">
          <ac:chgData name="Reyes De Luna, Sonia Aide" userId="faafa5f2-6287-4c40-946a-bbd8ed93709c" providerId="ADAL" clId="{FE2EF813-4673-2348-9C95-17D4989F9947}" dt="2023-04-04T15:35:35.859" v="535"/>
          <ac:cxnSpMkLst>
            <pc:docMk/>
            <pc:sldMk cId="3022210618" sldId="2076136401"/>
            <ac:cxnSpMk id="11" creationId="{9C4F81BE-0190-2D19-F467-34129404F5B8}"/>
          </ac:cxnSpMkLst>
        </pc:cxnChg>
        <pc:cxnChg chg="del">
          <ac:chgData name="Reyes De Luna, Sonia Aide" userId="faafa5f2-6287-4c40-946a-bbd8ed93709c" providerId="ADAL" clId="{FE2EF813-4673-2348-9C95-17D4989F9947}" dt="2023-04-04T15:35:34.439" v="534" actId="478"/>
          <ac:cxnSpMkLst>
            <pc:docMk/>
            <pc:sldMk cId="3022210618" sldId="2076136401"/>
            <ac:cxnSpMk id="35" creationId="{7B157E59-67A7-87DF-7794-7A2C460E40A6}"/>
          </ac:cxnSpMkLst>
        </pc:cxnChg>
      </pc:sldChg>
      <pc:sldChg chg="addSp delSp mod ord">
        <pc:chgData name="Reyes De Luna, Sonia Aide" userId="faafa5f2-6287-4c40-946a-bbd8ed93709c" providerId="ADAL" clId="{FE2EF813-4673-2348-9C95-17D4989F9947}" dt="2023-04-04T15:12:02.371" v="341" actId="478"/>
        <pc:sldMkLst>
          <pc:docMk/>
          <pc:sldMk cId="2149847872" sldId="2076136402"/>
        </pc:sldMkLst>
        <pc:picChg chg="add del">
          <ac:chgData name="Reyes De Luna, Sonia Aide" userId="faafa5f2-6287-4c40-946a-bbd8ed93709c" providerId="ADAL" clId="{FE2EF813-4673-2348-9C95-17D4989F9947}" dt="2023-04-04T15:12:02.371" v="341" actId="478"/>
          <ac:picMkLst>
            <pc:docMk/>
            <pc:sldMk cId="2149847872" sldId="2076136402"/>
            <ac:picMk id="2" creationId="{8DBD0A17-F064-7A5B-11BC-2373D6985D12}"/>
          </ac:picMkLst>
        </pc:picChg>
      </pc:sldChg>
      <pc:sldChg chg="addSp delSp modSp mod ord addAnim delAnim">
        <pc:chgData name="Reyes De Luna, Sonia Aide" userId="faafa5f2-6287-4c40-946a-bbd8ed93709c" providerId="ADAL" clId="{FE2EF813-4673-2348-9C95-17D4989F9947}" dt="2023-04-04T15:36:59.309" v="559"/>
        <pc:sldMkLst>
          <pc:docMk/>
          <pc:sldMk cId="998986443" sldId="2076136403"/>
        </pc:sldMkLst>
        <pc:spChg chg="add del">
          <ac:chgData name="Reyes De Luna, Sonia Aide" userId="faafa5f2-6287-4c40-946a-bbd8ed93709c" providerId="ADAL" clId="{FE2EF813-4673-2348-9C95-17D4989F9947}" dt="2023-04-04T15:36:56.122" v="557" actId="478"/>
          <ac:spMkLst>
            <pc:docMk/>
            <pc:sldMk cId="998986443" sldId="2076136403"/>
            <ac:spMk id="4" creationId="{A3E6D225-8651-1510-6DE2-1FEC752A7DAC}"/>
          </ac:spMkLst>
        </pc:spChg>
        <pc:spChg chg="add del">
          <ac:chgData name="Reyes De Luna, Sonia Aide" userId="faafa5f2-6287-4c40-946a-bbd8ed93709c" providerId="ADAL" clId="{FE2EF813-4673-2348-9C95-17D4989F9947}" dt="2023-04-04T15:36:58.605" v="558" actId="478"/>
          <ac:spMkLst>
            <pc:docMk/>
            <pc:sldMk cId="998986443" sldId="2076136403"/>
            <ac:spMk id="6" creationId="{DC006622-E9EB-9848-60F3-168EF3C27694}"/>
          </ac:spMkLst>
        </pc:spChg>
        <pc:spChg chg="add mod">
          <ac:chgData name="Reyes De Luna, Sonia Aide" userId="faafa5f2-6287-4c40-946a-bbd8ed93709c" providerId="ADAL" clId="{FE2EF813-4673-2348-9C95-17D4989F9947}" dt="2023-04-04T15:36:59.309" v="559"/>
          <ac:spMkLst>
            <pc:docMk/>
            <pc:sldMk cId="998986443" sldId="2076136403"/>
            <ac:spMk id="7" creationId="{7FF9A9A7-3B5A-24AB-4FF7-7A7270339F2B}"/>
          </ac:spMkLst>
        </pc:spChg>
        <pc:spChg chg="mod">
          <ac:chgData name="Reyes De Luna, Sonia Aide" userId="faafa5f2-6287-4c40-946a-bbd8ed93709c" providerId="ADAL" clId="{FE2EF813-4673-2348-9C95-17D4989F9947}" dt="2023-04-04T15:36:59.309" v="559"/>
          <ac:spMkLst>
            <pc:docMk/>
            <pc:sldMk cId="998986443" sldId="2076136403"/>
            <ac:spMk id="10" creationId="{76121EF4-0DFE-1C04-E005-4BFD27161924}"/>
          </ac:spMkLst>
        </pc:spChg>
        <pc:grpChg chg="add mod">
          <ac:chgData name="Reyes De Luna, Sonia Aide" userId="faafa5f2-6287-4c40-946a-bbd8ed93709c" providerId="ADAL" clId="{FE2EF813-4673-2348-9C95-17D4989F9947}" dt="2023-04-04T15:36:59.309" v="559"/>
          <ac:grpSpMkLst>
            <pc:docMk/>
            <pc:sldMk cId="998986443" sldId="2076136403"/>
            <ac:grpSpMk id="9" creationId="{F0A81354-4551-17AA-6160-E1884F7FB570}"/>
          </ac:grpSpMkLst>
        </pc:grpChg>
        <pc:picChg chg="add del mod">
          <ac:chgData name="Reyes De Luna, Sonia Aide" userId="faafa5f2-6287-4c40-946a-bbd8ed93709c" providerId="ADAL" clId="{FE2EF813-4673-2348-9C95-17D4989F9947}" dt="2023-04-04T15:10:48.941" v="331" actId="478"/>
          <ac:picMkLst>
            <pc:docMk/>
            <pc:sldMk cId="998986443" sldId="2076136403"/>
            <ac:picMk id="2" creationId="{C6A1DEC0-A174-36CE-F45D-070EC4560E34}"/>
          </ac:picMkLst>
        </pc:picChg>
        <pc:cxnChg chg="mod">
          <ac:chgData name="Reyes De Luna, Sonia Aide" userId="faafa5f2-6287-4c40-946a-bbd8ed93709c" providerId="ADAL" clId="{FE2EF813-4673-2348-9C95-17D4989F9947}" dt="2023-04-04T15:36:59.309" v="559"/>
          <ac:cxnSpMkLst>
            <pc:docMk/>
            <pc:sldMk cId="998986443" sldId="2076136403"/>
            <ac:cxnSpMk id="11" creationId="{BAF86E68-2D05-A19B-AA65-2FF8AFE08CED}"/>
          </ac:cxnSpMkLst>
        </pc:cxnChg>
        <pc:cxnChg chg="add del">
          <ac:chgData name="Reyes De Luna, Sonia Aide" userId="faafa5f2-6287-4c40-946a-bbd8ed93709c" providerId="ADAL" clId="{FE2EF813-4673-2348-9C95-17D4989F9947}" dt="2023-04-04T15:36:58.605" v="558" actId="478"/>
          <ac:cxnSpMkLst>
            <pc:docMk/>
            <pc:sldMk cId="998986443" sldId="2076136403"/>
            <ac:cxnSpMk id="35" creationId="{7B157E59-67A7-87DF-7794-7A2C460E40A6}"/>
          </ac:cxnSpMkLst>
        </pc:cxnChg>
      </pc:sldChg>
      <pc:sldChg chg="addSp delSp modSp mod ord">
        <pc:chgData name="Reyes De Luna, Sonia Aide" userId="faafa5f2-6287-4c40-946a-bbd8ed93709c" providerId="ADAL" clId="{FE2EF813-4673-2348-9C95-17D4989F9947}" dt="2023-04-04T15:35:05.864" v="531" actId="692"/>
        <pc:sldMkLst>
          <pc:docMk/>
          <pc:sldMk cId="73665500" sldId="2076136404"/>
        </pc:sldMkLst>
        <pc:spChg chg="add mod">
          <ac:chgData name="Reyes De Luna, Sonia Aide" userId="faafa5f2-6287-4c40-946a-bbd8ed93709c" providerId="ADAL" clId="{FE2EF813-4673-2348-9C95-17D4989F9947}" dt="2023-04-04T15:34:57.074" v="530" actId="692"/>
          <ac:spMkLst>
            <pc:docMk/>
            <pc:sldMk cId="73665500" sldId="2076136404"/>
            <ac:spMk id="3" creationId="{51A5CEAA-5F9B-743F-C392-E79011DB2461}"/>
          </ac:spMkLst>
        </pc:spChg>
        <pc:spChg chg="mod">
          <ac:chgData name="Reyes De Luna, Sonia Aide" userId="faafa5f2-6287-4c40-946a-bbd8ed93709c" providerId="ADAL" clId="{FE2EF813-4673-2348-9C95-17D4989F9947}" dt="2023-04-04T15:34:36.326" v="529" actId="207"/>
          <ac:spMkLst>
            <pc:docMk/>
            <pc:sldMk cId="73665500" sldId="2076136404"/>
            <ac:spMk id="10" creationId="{92F71D79-1F37-5ED6-F072-3682880878F5}"/>
          </ac:spMkLst>
        </pc:spChg>
        <pc:grpChg chg="add mod">
          <ac:chgData name="Reyes De Luna, Sonia Aide" userId="faafa5f2-6287-4c40-946a-bbd8ed93709c" providerId="ADAL" clId="{FE2EF813-4673-2348-9C95-17D4989F9947}" dt="2023-04-04T15:34:28.672" v="528"/>
          <ac:grpSpMkLst>
            <pc:docMk/>
            <pc:sldMk cId="73665500" sldId="2076136404"/>
            <ac:grpSpMk id="9" creationId="{FFD9AA8D-A31A-503D-D40B-062449F91BFD}"/>
          </ac:grpSpMkLst>
        </pc:grpChg>
        <pc:grpChg chg="del">
          <ac:chgData name="Reyes De Luna, Sonia Aide" userId="faafa5f2-6287-4c40-946a-bbd8ed93709c" providerId="ADAL" clId="{FE2EF813-4673-2348-9C95-17D4989F9947}" dt="2023-04-04T15:34:27.439" v="527" actId="478"/>
          <ac:grpSpMkLst>
            <pc:docMk/>
            <pc:sldMk cId="73665500" sldId="2076136404"/>
            <ac:grpSpMk id="33" creationId="{9490919B-0DF3-A610-34D1-61E8A114602E}"/>
          </ac:grpSpMkLst>
        </pc:grpChg>
        <pc:picChg chg="mod">
          <ac:chgData name="Reyes De Luna, Sonia Aide" userId="faafa5f2-6287-4c40-946a-bbd8ed93709c" providerId="ADAL" clId="{FE2EF813-4673-2348-9C95-17D4989F9947}" dt="2023-04-04T15:11:23.821" v="335" actId="1076"/>
          <ac:picMkLst>
            <pc:docMk/>
            <pc:sldMk cId="73665500" sldId="2076136404"/>
            <ac:picMk id="2" creationId="{696459E0-D8D0-D6F6-8A7F-9D2CBDFB03E0}"/>
          </ac:picMkLst>
        </pc:picChg>
        <pc:picChg chg="del">
          <ac:chgData name="Reyes De Luna, Sonia Aide" userId="faafa5f2-6287-4c40-946a-bbd8ed93709c" providerId="ADAL" clId="{FE2EF813-4673-2348-9C95-17D4989F9947}" dt="2023-04-04T15:09:14.497" v="317" actId="478"/>
          <ac:picMkLst>
            <pc:docMk/>
            <pc:sldMk cId="73665500" sldId="2076136404"/>
            <ac:picMk id="5" creationId="{D709B9BD-8A68-82BC-15AC-C3AB998B815F}"/>
          </ac:picMkLst>
        </pc:picChg>
        <pc:cxnChg chg="mod">
          <ac:chgData name="Reyes De Luna, Sonia Aide" userId="faafa5f2-6287-4c40-946a-bbd8ed93709c" providerId="ADAL" clId="{FE2EF813-4673-2348-9C95-17D4989F9947}" dt="2023-04-04T15:35:05.864" v="531" actId="692"/>
          <ac:cxnSpMkLst>
            <pc:docMk/>
            <pc:sldMk cId="73665500" sldId="2076136404"/>
            <ac:cxnSpMk id="11" creationId="{A0024262-7345-9A5C-3A37-972185644E50}"/>
          </ac:cxnSpMkLst>
        </pc:cxnChg>
      </pc:sldChg>
      <pc:sldChg chg="del">
        <pc:chgData name="Reyes De Luna, Sonia Aide" userId="faafa5f2-6287-4c40-946a-bbd8ed93709c" providerId="ADAL" clId="{FE2EF813-4673-2348-9C95-17D4989F9947}" dt="2023-04-04T15:45:43.787" v="642" actId="2696"/>
        <pc:sldMkLst>
          <pc:docMk/>
          <pc:sldMk cId="710254920" sldId="2076136406"/>
        </pc:sldMkLst>
      </pc:sldChg>
      <pc:sldChg chg="addSp delSp modSp mod">
        <pc:chgData name="Reyes De Luna, Sonia Aide" userId="faafa5f2-6287-4c40-946a-bbd8ed93709c" providerId="ADAL" clId="{FE2EF813-4673-2348-9C95-17D4989F9947}" dt="2023-04-04T15:45:02.013" v="636" actId="108"/>
        <pc:sldMkLst>
          <pc:docMk/>
          <pc:sldMk cId="3467338199" sldId="2076136407"/>
        </pc:sldMkLst>
        <pc:spChg chg="add del mod">
          <ac:chgData name="Reyes De Luna, Sonia Aide" userId="faafa5f2-6287-4c40-946a-bbd8ed93709c" providerId="ADAL" clId="{FE2EF813-4673-2348-9C95-17D4989F9947}" dt="2023-04-04T15:43:46.155" v="624" actId="478"/>
          <ac:spMkLst>
            <pc:docMk/>
            <pc:sldMk cId="3467338199" sldId="2076136407"/>
            <ac:spMk id="4" creationId="{1DFC4CD9-FEF4-5E52-CD2E-8ED01490D206}"/>
          </ac:spMkLst>
        </pc:spChg>
        <pc:spChg chg="mod">
          <ac:chgData name="Reyes De Luna, Sonia Aide" userId="faafa5f2-6287-4c40-946a-bbd8ed93709c" providerId="ADAL" clId="{FE2EF813-4673-2348-9C95-17D4989F9947}" dt="2023-04-04T15:43:42.487" v="623" actId="207"/>
          <ac:spMkLst>
            <pc:docMk/>
            <pc:sldMk cId="3467338199" sldId="2076136407"/>
            <ac:spMk id="14" creationId="{9E23C2F3-9155-511B-DF74-893B7B706196}"/>
          </ac:spMkLst>
        </pc:spChg>
        <pc:spChg chg="mod">
          <ac:chgData name="Reyes De Luna, Sonia Aide" userId="faafa5f2-6287-4c40-946a-bbd8ed93709c" providerId="ADAL" clId="{FE2EF813-4673-2348-9C95-17D4989F9947}" dt="2023-04-04T15:45:02.013" v="636" actId="108"/>
          <ac:spMkLst>
            <pc:docMk/>
            <pc:sldMk cId="3467338199" sldId="2076136407"/>
            <ac:spMk id="15" creationId="{6DD3892C-F82B-5019-7DF9-F800594C5460}"/>
          </ac:spMkLst>
        </pc:spChg>
        <pc:spChg chg="mod">
          <ac:chgData name="Reyes De Luna, Sonia Aide" userId="faafa5f2-6287-4c40-946a-bbd8ed93709c" providerId="ADAL" clId="{FE2EF813-4673-2348-9C95-17D4989F9947}" dt="2023-04-04T15:43:50.768" v="625" actId="207"/>
          <ac:spMkLst>
            <pc:docMk/>
            <pc:sldMk cId="3467338199" sldId="2076136407"/>
            <ac:spMk id="17" creationId="{9ADD27C1-57DC-1521-BB4B-8932526931F0}"/>
          </ac:spMkLst>
        </pc:spChg>
        <pc:spChg chg="mod">
          <ac:chgData name="Reyes De Luna, Sonia Aide" userId="faafa5f2-6287-4c40-946a-bbd8ed93709c" providerId="ADAL" clId="{FE2EF813-4673-2348-9C95-17D4989F9947}" dt="2023-04-04T15:44:33.765" v="629" actId="1076"/>
          <ac:spMkLst>
            <pc:docMk/>
            <pc:sldMk cId="3467338199" sldId="2076136407"/>
            <ac:spMk id="27" creationId="{52F704AD-5219-8E92-A330-1299C6C8F878}"/>
          </ac:spMkLst>
        </pc:spChg>
        <pc:spChg chg="mod">
          <ac:chgData name="Reyes De Luna, Sonia Aide" userId="faafa5f2-6287-4c40-946a-bbd8ed93709c" providerId="ADAL" clId="{FE2EF813-4673-2348-9C95-17D4989F9947}" dt="2023-04-04T15:44:10.570" v="626" actId="1076"/>
          <ac:spMkLst>
            <pc:docMk/>
            <pc:sldMk cId="3467338199" sldId="2076136407"/>
            <ac:spMk id="34" creationId="{2940C160-482F-9E66-829F-134FFB9E841C}"/>
          </ac:spMkLst>
        </pc:spChg>
        <pc:spChg chg="mod">
          <ac:chgData name="Reyes De Luna, Sonia Aide" userId="faafa5f2-6287-4c40-946a-bbd8ed93709c" providerId="ADAL" clId="{FE2EF813-4673-2348-9C95-17D4989F9947}" dt="2023-04-04T15:44:21.022" v="627" actId="1076"/>
          <ac:spMkLst>
            <pc:docMk/>
            <pc:sldMk cId="3467338199" sldId="2076136407"/>
            <ac:spMk id="35" creationId="{D7C10208-2A48-C8B4-9AF9-CD83F40D0EEA}"/>
          </ac:spMkLst>
        </pc:spChg>
        <pc:spChg chg="mod">
          <ac:chgData name="Reyes De Luna, Sonia Aide" userId="faafa5f2-6287-4c40-946a-bbd8ed93709c" providerId="ADAL" clId="{FE2EF813-4673-2348-9C95-17D4989F9947}" dt="2023-04-04T15:44:39.124" v="634" actId="1038"/>
          <ac:spMkLst>
            <pc:docMk/>
            <pc:sldMk cId="3467338199" sldId="2076136407"/>
            <ac:spMk id="36" creationId="{B1FF3488-751C-C4C5-6F06-0B1A04045CBD}"/>
          </ac:spMkLst>
        </pc:spChg>
        <pc:picChg chg="del">
          <ac:chgData name="Reyes De Luna, Sonia Aide" userId="faafa5f2-6287-4c40-946a-bbd8ed93709c" providerId="ADAL" clId="{FE2EF813-4673-2348-9C95-17D4989F9947}" dt="2023-04-04T15:44:42.605" v="635" actId="478"/>
          <ac:picMkLst>
            <pc:docMk/>
            <pc:sldMk cId="3467338199" sldId="2076136407"/>
            <ac:picMk id="29" creationId="{8791C400-6070-5402-506A-4C690D70A333}"/>
          </ac:picMkLst>
        </pc:picChg>
      </pc:sldChg>
      <pc:sldChg chg="addSp delSp modSp add mod">
        <pc:chgData name="Reyes De Luna, Sonia Aide" userId="faafa5f2-6287-4c40-946a-bbd8ed93709c" providerId="ADAL" clId="{FE2EF813-4673-2348-9C95-17D4989F9947}" dt="2023-04-04T16:38:49.431" v="1086" actId="478"/>
        <pc:sldMkLst>
          <pc:docMk/>
          <pc:sldMk cId="474029041" sldId="2076136408"/>
        </pc:sldMkLst>
        <pc:spChg chg="add del mod">
          <ac:chgData name="Reyes De Luna, Sonia Aide" userId="faafa5f2-6287-4c40-946a-bbd8ed93709c" providerId="ADAL" clId="{FE2EF813-4673-2348-9C95-17D4989F9947}" dt="2023-04-04T15:25:45.664" v="393" actId="478"/>
          <ac:spMkLst>
            <pc:docMk/>
            <pc:sldMk cId="474029041" sldId="2076136408"/>
            <ac:spMk id="2" creationId="{0C9C5D57-DCDE-59D8-F682-C2A94021A034}"/>
          </ac:spMkLst>
        </pc:spChg>
        <pc:spChg chg="add del">
          <ac:chgData name="Reyes De Luna, Sonia Aide" userId="faafa5f2-6287-4c40-946a-bbd8ed93709c" providerId="ADAL" clId="{FE2EF813-4673-2348-9C95-17D4989F9947}" dt="2023-04-04T15:25:54.056" v="395" actId="478"/>
          <ac:spMkLst>
            <pc:docMk/>
            <pc:sldMk cId="474029041" sldId="2076136408"/>
            <ac:spMk id="3" creationId="{C5CA4E0E-777C-D93F-9435-CEA4449BA7AA}"/>
          </ac:spMkLst>
        </pc:spChg>
        <pc:spChg chg="add del mod">
          <ac:chgData name="Reyes De Luna, Sonia Aide" userId="faafa5f2-6287-4c40-946a-bbd8ed93709c" providerId="ADAL" clId="{FE2EF813-4673-2348-9C95-17D4989F9947}" dt="2023-04-04T15:28:59.543" v="410" actId="478"/>
          <ac:spMkLst>
            <pc:docMk/>
            <pc:sldMk cId="474029041" sldId="2076136408"/>
            <ac:spMk id="6" creationId="{96B3C676-0ED5-3471-CCCC-9169170E059E}"/>
          </ac:spMkLst>
        </pc:spChg>
        <pc:spChg chg="add mod">
          <ac:chgData name="Reyes De Luna, Sonia Aide" userId="faafa5f2-6287-4c40-946a-bbd8ed93709c" providerId="ADAL" clId="{FE2EF813-4673-2348-9C95-17D4989F9947}" dt="2023-04-04T15:29:07.923" v="413" actId="1076"/>
          <ac:spMkLst>
            <pc:docMk/>
            <pc:sldMk cId="474029041" sldId="2076136408"/>
            <ac:spMk id="10" creationId="{3D405E3E-185A-957C-9445-BF0131C127F4}"/>
          </ac:spMkLst>
        </pc:spChg>
        <pc:spChg chg="del mod">
          <ac:chgData name="Reyes De Luna, Sonia Aide" userId="faafa5f2-6287-4c40-946a-bbd8ed93709c" providerId="ADAL" clId="{FE2EF813-4673-2348-9C95-17D4989F9947}" dt="2023-04-04T15:28:58.215" v="409" actId="478"/>
          <ac:spMkLst>
            <pc:docMk/>
            <pc:sldMk cId="474029041" sldId="2076136408"/>
            <ac:spMk id="12" creationId="{5C8A85D9-BA3B-34E1-65ED-C13BE1A17710}"/>
          </ac:spMkLst>
        </pc:spChg>
        <pc:spChg chg="mod">
          <ac:chgData name="Reyes De Luna, Sonia Aide" userId="faafa5f2-6287-4c40-946a-bbd8ed93709c" providerId="ADAL" clId="{FE2EF813-4673-2348-9C95-17D4989F9947}" dt="2023-04-04T15:31:13.291" v="433" actId="207"/>
          <ac:spMkLst>
            <pc:docMk/>
            <pc:sldMk cId="474029041" sldId="2076136408"/>
            <ac:spMk id="17" creationId="{3DFC87B0-799A-C4EE-D680-F89FA1274BED}"/>
          </ac:spMkLst>
        </pc:spChg>
        <pc:spChg chg="add del mod">
          <ac:chgData name="Reyes De Luna, Sonia Aide" userId="faafa5f2-6287-4c40-946a-bbd8ed93709c" providerId="ADAL" clId="{FE2EF813-4673-2348-9C95-17D4989F9947}" dt="2023-04-04T15:30:08.755" v="422" actId="478"/>
          <ac:spMkLst>
            <pc:docMk/>
            <pc:sldMk cId="474029041" sldId="2076136408"/>
            <ac:spMk id="19" creationId="{71115508-7790-46CF-6311-B9A2D288A087}"/>
          </ac:spMkLst>
        </pc:spChg>
        <pc:spChg chg="add del mod">
          <ac:chgData name="Reyes De Luna, Sonia Aide" userId="faafa5f2-6287-4c40-946a-bbd8ed93709c" providerId="ADAL" clId="{FE2EF813-4673-2348-9C95-17D4989F9947}" dt="2023-04-04T15:31:04.055" v="431" actId="478"/>
          <ac:spMkLst>
            <pc:docMk/>
            <pc:sldMk cId="474029041" sldId="2076136408"/>
            <ac:spMk id="22" creationId="{E124C0B6-0052-5BD0-2A65-8DB69EE8F9AF}"/>
          </ac:spMkLst>
        </pc:spChg>
        <pc:spChg chg="add del mod">
          <ac:chgData name="Reyes De Luna, Sonia Aide" userId="faafa5f2-6287-4c40-946a-bbd8ed93709c" providerId="ADAL" clId="{FE2EF813-4673-2348-9C95-17D4989F9947}" dt="2023-04-04T15:32:59.739" v="465" actId="478"/>
          <ac:spMkLst>
            <pc:docMk/>
            <pc:sldMk cId="474029041" sldId="2076136408"/>
            <ac:spMk id="23" creationId="{D61DF539-5D0C-5406-A28F-6EC8DEAF59C4}"/>
          </ac:spMkLst>
        </pc:spChg>
        <pc:spChg chg="add del mod">
          <ac:chgData name="Reyes De Luna, Sonia Aide" userId="faafa5f2-6287-4c40-946a-bbd8ed93709c" providerId="ADAL" clId="{FE2EF813-4673-2348-9C95-17D4989F9947}" dt="2023-04-04T16:38:49.431" v="1086" actId="478"/>
          <ac:spMkLst>
            <pc:docMk/>
            <pc:sldMk cId="474029041" sldId="2076136408"/>
            <ac:spMk id="24" creationId="{E9BAC366-6BD7-27F2-5576-EBE55D524920}"/>
          </ac:spMkLst>
        </pc:spChg>
      </pc:sldChg>
      <pc:sldChg chg="modSp add mod">
        <pc:chgData name="Reyes De Luna, Sonia Aide" userId="faafa5f2-6287-4c40-946a-bbd8ed93709c" providerId="ADAL" clId="{FE2EF813-4673-2348-9C95-17D4989F9947}" dt="2023-04-04T15:33:35.207" v="501" actId="207"/>
        <pc:sldMkLst>
          <pc:docMk/>
          <pc:sldMk cId="3445503704" sldId="2076136409"/>
        </pc:sldMkLst>
        <pc:spChg chg="mod">
          <ac:chgData name="Reyes De Luna, Sonia Aide" userId="faafa5f2-6287-4c40-946a-bbd8ed93709c" providerId="ADAL" clId="{FE2EF813-4673-2348-9C95-17D4989F9947}" dt="2023-04-04T15:33:35.207" v="501" actId="207"/>
          <ac:spMkLst>
            <pc:docMk/>
            <pc:sldMk cId="3445503704" sldId="2076136409"/>
            <ac:spMk id="29" creationId="{662A3C35-0B52-397C-1D75-3BDA2306B5E2}"/>
          </ac:spMkLst>
        </pc:spChg>
      </pc:sldChg>
      <pc:sldChg chg="modSp add mod ord">
        <pc:chgData name="Reyes De Luna, Sonia Aide" userId="faafa5f2-6287-4c40-946a-bbd8ed93709c" providerId="ADAL" clId="{FE2EF813-4673-2348-9C95-17D4989F9947}" dt="2023-04-04T15:24:08.903" v="384"/>
        <pc:sldMkLst>
          <pc:docMk/>
          <pc:sldMk cId="2834957214" sldId="2076136410"/>
        </pc:sldMkLst>
        <pc:spChg chg="mod">
          <ac:chgData name="Reyes De Luna, Sonia Aide" userId="faafa5f2-6287-4c40-946a-bbd8ed93709c" providerId="ADAL" clId="{FE2EF813-4673-2348-9C95-17D4989F9947}" dt="2023-04-04T14:39:06.580" v="172" actId="255"/>
          <ac:spMkLst>
            <pc:docMk/>
            <pc:sldMk cId="2834957214" sldId="2076136410"/>
            <ac:spMk id="16" creationId="{D5FD1066-7FA1-9BF9-22F0-F52B6DDCD8D0}"/>
          </ac:spMkLst>
        </pc:spChg>
        <pc:spChg chg="mod">
          <ac:chgData name="Reyes De Luna, Sonia Aide" userId="faafa5f2-6287-4c40-946a-bbd8ed93709c" providerId="ADAL" clId="{FE2EF813-4673-2348-9C95-17D4989F9947}" dt="2023-04-04T15:24:08.903" v="384"/>
          <ac:spMkLst>
            <pc:docMk/>
            <pc:sldMk cId="2834957214" sldId="2076136410"/>
            <ac:spMk id="17" creationId="{3DFC87B0-799A-C4EE-D680-F89FA1274BED}"/>
          </ac:spMkLst>
        </pc:spChg>
      </pc:sldChg>
      <pc:sldChg chg="addSp delSp modSp add del mod">
        <pc:chgData name="Reyes De Luna, Sonia Aide" userId="faafa5f2-6287-4c40-946a-bbd8ed93709c" providerId="ADAL" clId="{FE2EF813-4673-2348-9C95-17D4989F9947}" dt="2023-04-04T14:42:32.579" v="178" actId="2696"/>
        <pc:sldMkLst>
          <pc:docMk/>
          <pc:sldMk cId="3821351327" sldId="2076136411"/>
        </pc:sldMkLst>
        <pc:spChg chg="add del mod">
          <ac:chgData name="Reyes De Luna, Sonia Aide" userId="faafa5f2-6287-4c40-946a-bbd8ed93709c" providerId="ADAL" clId="{FE2EF813-4673-2348-9C95-17D4989F9947}" dt="2023-04-04T14:41:31.667" v="174" actId="478"/>
          <ac:spMkLst>
            <pc:docMk/>
            <pc:sldMk cId="3821351327" sldId="2076136411"/>
            <ac:spMk id="2" creationId="{8F4044D4-93E3-02DE-872C-985F6667B444}"/>
          </ac:spMkLst>
        </pc:spChg>
        <pc:spChg chg="add del mod">
          <ac:chgData name="Reyes De Luna, Sonia Aide" userId="faafa5f2-6287-4c40-946a-bbd8ed93709c" providerId="ADAL" clId="{FE2EF813-4673-2348-9C95-17D4989F9947}" dt="2023-04-04T14:41:31.667" v="174" actId="478"/>
          <ac:spMkLst>
            <pc:docMk/>
            <pc:sldMk cId="3821351327" sldId="2076136411"/>
            <ac:spMk id="6" creationId="{20964901-22A3-9B31-A0C5-1E82E65DCBF8}"/>
          </ac:spMkLst>
        </pc:spChg>
        <pc:picChg chg="add del mod">
          <ac:chgData name="Reyes De Luna, Sonia Aide" userId="faafa5f2-6287-4c40-946a-bbd8ed93709c" providerId="ADAL" clId="{FE2EF813-4673-2348-9C95-17D4989F9947}" dt="2023-04-04T14:41:31.667" v="174" actId="478"/>
          <ac:picMkLst>
            <pc:docMk/>
            <pc:sldMk cId="3821351327" sldId="2076136411"/>
            <ac:picMk id="4" creationId="{165AE495-1520-D7B9-0654-8EDAF2E0ADDB}"/>
          </ac:picMkLst>
        </pc:picChg>
      </pc:sldChg>
      <pc:sldChg chg="modSp add mod ord">
        <pc:chgData name="Reyes De Luna, Sonia Aide" userId="faafa5f2-6287-4c40-946a-bbd8ed93709c" providerId="ADAL" clId="{FE2EF813-4673-2348-9C95-17D4989F9947}" dt="2023-04-04T14:44:36.541" v="187" actId="20578"/>
        <pc:sldMkLst>
          <pc:docMk/>
          <pc:sldMk cId="3842550045" sldId="2076136412"/>
        </pc:sldMkLst>
        <pc:spChg chg="mod">
          <ac:chgData name="Reyes De Luna, Sonia Aide" userId="faafa5f2-6287-4c40-946a-bbd8ed93709c" providerId="ADAL" clId="{FE2EF813-4673-2348-9C95-17D4989F9947}" dt="2023-04-04T14:35:53.232" v="103" actId="1076"/>
          <ac:spMkLst>
            <pc:docMk/>
            <pc:sldMk cId="3842550045" sldId="2076136412"/>
            <ac:spMk id="16" creationId="{D5FD1066-7FA1-9BF9-22F0-F52B6DDCD8D0}"/>
          </ac:spMkLst>
        </pc:spChg>
      </pc:sldChg>
      <pc:sldChg chg="modSp add mod ord">
        <pc:chgData name="Reyes De Luna, Sonia Aide" userId="faafa5f2-6287-4c40-946a-bbd8ed93709c" providerId="ADAL" clId="{FE2EF813-4673-2348-9C95-17D4989F9947}" dt="2023-04-04T15:35:49.774" v="536" actId="1076"/>
        <pc:sldMkLst>
          <pc:docMk/>
          <pc:sldMk cId="2836534900" sldId="2076136413"/>
        </pc:sldMkLst>
        <pc:spChg chg="mod">
          <ac:chgData name="Reyes De Luna, Sonia Aide" userId="faafa5f2-6287-4c40-946a-bbd8ed93709c" providerId="ADAL" clId="{FE2EF813-4673-2348-9C95-17D4989F9947}" dt="2023-04-04T14:34:49.482" v="64" actId="255"/>
          <ac:spMkLst>
            <pc:docMk/>
            <pc:sldMk cId="2836534900" sldId="2076136413"/>
            <ac:spMk id="16" creationId="{D5FD1066-7FA1-9BF9-22F0-F52B6DDCD8D0}"/>
          </ac:spMkLst>
        </pc:spChg>
        <pc:spChg chg="mod">
          <ac:chgData name="Reyes De Luna, Sonia Aide" userId="faafa5f2-6287-4c40-946a-bbd8ed93709c" providerId="ADAL" clId="{FE2EF813-4673-2348-9C95-17D4989F9947}" dt="2023-04-04T15:35:49.774" v="536" actId="1076"/>
          <ac:spMkLst>
            <pc:docMk/>
            <pc:sldMk cId="2836534900" sldId="2076136413"/>
            <ac:spMk id="17" creationId="{3DFC87B0-799A-C4EE-D680-F89FA1274BED}"/>
          </ac:spMkLst>
        </pc:spChg>
        <pc:spChg chg="mod">
          <ac:chgData name="Reyes De Luna, Sonia Aide" userId="faafa5f2-6287-4c40-946a-bbd8ed93709c" providerId="ADAL" clId="{FE2EF813-4673-2348-9C95-17D4989F9947}" dt="2023-04-04T14:33:51.557" v="27" actId="20577"/>
          <ac:spMkLst>
            <pc:docMk/>
            <pc:sldMk cId="2836534900" sldId="2076136413"/>
            <ac:spMk id="48" creationId="{DF3BBE98-CE18-7410-A42D-05AF2CF3A2A6}"/>
          </ac:spMkLst>
        </pc:spChg>
        <pc:spChg chg="mod">
          <ac:chgData name="Reyes De Luna, Sonia Aide" userId="faafa5f2-6287-4c40-946a-bbd8ed93709c" providerId="ADAL" clId="{FE2EF813-4673-2348-9C95-17D4989F9947}" dt="2023-04-04T14:33:55.248" v="28"/>
          <ac:spMkLst>
            <pc:docMk/>
            <pc:sldMk cId="2836534900" sldId="2076136413"/>
            <ac:spMk id="49" creationId="{C81EEB7D-A645-3EE7-6E59-FE643DB0CCB1}"/>
          </ac:spMkLst>
        </pc:spChg>
        <pc:spChg chg="mod">
          <ac:chgData name="Reyes De Luna, Sonia Aide" userId="faafa5f2-6287-4c40-946a-bbd8ed93709c" providerId="ADAL" clId="{FE2EF813-4673-2348-9C95-17D4989F9947}" dt="2023-04-04T14:33:57.328" v="29"/>
          <ac:spMkLst>
            <pc:docMk/>
            <pc:sldMk cId="2836534900" sldId="2076136413"/>
            <ac:spMk id="50" creationId="{1E13DC0E-9361-9034-2A30-6DBBEC58B20D}"/>
          </ac:spMkLst>
        </pc:spChg>
        <pc:spChg chg="mod">
          <ac:chgData name="Reyes De Luna, Sonia Aide" userId="faafa5f2-6287-4c40-946a-bbd8ed93709c" providerId="ADAL" clId="{FE2EF813-4673-2348-9C95-17D4989F9947}" dt="2023-04-04T14:33:59.610" v="30"/>
          <ac:spMkLst>
            <pc:docMk/>
            <pc:sldMk cId="2836534900" sldId="2076136413"/>
            <ac:spMk id="51" creationId="{AB1EF8A2-8534-BEE3-A084-8B5E6BDB1310}"/>
          </ac:spMkLst>
        </pc:spChg>
      </pc:sldChg>
      <pc:sldChg chg="addSp delSp modSp add mod">
        <pc:chgData name="Reyes De Luna, Sonia Aide" userId="faafa5f2-6287-4c40-946a-bbd8ed93709c" providerId="ADAL" clId="{FE2EF813-4673-2348-9C95-17D4989F9947}" dt="2023-04-04T15:24:08.903" v="384"/>
        <pc:sldMkLst>
          <pc:docMk/>
          <pc:sldMk cId="526004311" sldId="2076136414"/>
        </pc:sldMkLst>
        <pc:spChg chg="mod">
          <ac:chgData name="Reyes De Luna, Sonia Aide" userId="faafa5f2-6287-4c40-946a-bbd8ed93709c" providerId="ADAL" clId="{FE2EF813-4673-2348-9C95-17D4989F9947}" dt="2023-04-04T15:24:08.903" v="384"/>
          <ac:spMkLst>
            <pc:docMk/>
            <pc:sldMk cId="526004311" sldId="2076136414"/>
            <ac:spMk id="17" creationId="{3DFC87B0-799A-C4EE-D680-F89FA1274BED}"/>
          </ac:spMkLst>
        </pc:spChg>
        <pc:picChg chg="add del mod">
          <ac:chgData name="Reyes De Luna, Sonia Aide" userId="faafa5f2-6287-4c40-946a-bbd8ed93709c" providerId="ADAL" clId="{FE2EF813-4673-2348-9C95-17D4989F9947}" dt="2023-04-04T15:08:50.194" v="312" actId="21"/>
          <ac:picMkLst>
            <pc:docMk/>
            <pc:sldMk cId="526004311" sldId="2076136414"/>
            <ac:picMk id="2" creationId="{0CE104BF-B9A6-56E1-A8DC-7B409E238C90}"/>
          </ac:picMkLst>
        </pc:picChg>
        <pc:picChg chg="mod">
          <ac:chgData name="Reyes De Luna, Sonia Aide" userId="faafa5f2-6287-4c40-946a-bbd8ed93709c" providerId="ADAL" clId="{FE2EF813-4673-2348-9C95-17D4989F9947}" dt="2023-04-04T15:08:40.154" v="306" actId="1076"/>
          <ac:picMkLst>
            <pc:docMk/>
            <pc:sldMk cId="526004311" sldId="2076136414"/>
            <ac:picMk id="11" creationId="{3DC2E0AE-EC86-CD65-A90F-8E712A943723}"/>
          </ac:picMkLst>
        </pc:picChg>
      </pc:sldChg>
      <pc:sldChg chg="modSp add mod modClrScheme chgLayout">
        <pc:chgData name="Reyes De Luna, Sonia Aide" userId="faafa5f2-6287-4c40-946a-bbd8ed93709c" providerId="ADAL" clId="{FE2EF813-4673-2348-9C95-17D4989F9947}" dt="2023-04-04T15:24:08.903" v="384"/>
        <pc:sldMkLst>
          <pc:docMk/>
          <pc:sldMk cId="2499290544" sldId="2076136415"/>
        </pc:sldMkLst>
        <pc:spChg chg="mod ord">
          <ac:chgData name="Reyes De Luna, Sonia Aide" userId="faafa5f2-6287-4c40-946a-bbd8ed93709c" providerId="ADAL" clId="{FE2EF813-4673-2348-9C95-17D4989F9947}" dt="2023-04-04T15:24:08.903" v="384"/>
          <ac:spMkLst>
            <pc:docMk/>
            <pc:sldMk cId="2499290544" sldId="2076136415"/>
            <ac:spMk id="16" creationId="{D5FD1066-7FA1-9BF9-22F0-F52B6DDCD8D0}"/>
          </ac:spMkLst>
        </pc:spChg>
        <pc:spChg chg="mod ord">
          <ac:chgData name="Reyes De Luna, Sonia Aide" userId="faafa5f2-6287-4c40-946a-bbd8ed93709c" providerId="ADAL" clId="{FE2EF813-4673-2348-9C95-17D4989F9947}" dt="2023-04-04T15:24:08.903" v="384"/>
          <ac:spMkLst>
            <pc:docMk/>
            <pc:sldMk cId="2499290544" sldId="2076136415"/>
            <ac:spMk id="17" creationId="{3DFC87B0-799A-C4EE-D680-F89FA1274BED}"/>
          </ac:spMkLst>
        </pc:spChg>
      </pc:sldChg>
      <pc:sldChg chg="modSp add mod modClrScheme chgLayout">
        <pc:chgData name="Reyes De Luna, Sonia Aide" userId="faafa5f2-6287-4c40-946a-bbd8ed93709c" providerId="ADAL" clId="{FE2EF813-4673-2348-9C95-17D4989F9947}" dt="2023-04-04T15:36:24.568" v="544" actId="1076"/>
        <pc:sldMkLst>
          <pc:docMk/>
          <pc:sldMk cId="2538530049" sldId="2076136416"/>
        </pc:sldMkLst>
        <pc:spChg chg="mod ord">
          <ac:chgData name="Reyes De Luna, Sonia Aide" userId="faafa5f2-6287-4c40-946a-bbd8ed93709c" providerId="ADAL" clId="{FE2EF813-4673-2348-9C95-17D4989F9947}" dt="2023-04-04T15:36:17.519" v="543" actId="700"/>
          <ac:spMkLst>
            <pc:docMk/>
            <pc:sldMk cId="2538530049" sldId="2076136416"/>
            <ac:spMk id="16" creationId="{D5FD1066-7FA1-9BF9-22F0-F52B6DDCD8D0}"/>
          </ac:spMkLst>
        </pc:spChg>
        <pc:spChg chg="mod ord">
          <ac:chgData name="Reyes De Luna, Sonia Aide" userId="faafa5f2-6287-4c40-946a-bbd8ed93709c" providerId="ADAL" clId="{FE2EF813-4673-2348-9C95-17D4989F9947}" dt="2023-04-04T15:36:24.568" v="544" actId="1076"/>
          <ac:spMkLst>
            <pc:docMk/>
            <pc:sldMk cId="2538530049" sldId="2076136416"/>
            <ac:spMk id="17" creationId="{3DFC87B0-799A-C4EE-D680-F89FA1274BED}"/>
          </ac:spMkLst>
        </pc:spChg>
      </pc:sldChg>
      <pc:sldChg chg="add">
        <pc:chgData name="Reyes De Luna, Sonia Aide" userId="faafa5f2-6287-4c40-946a-bbd8ed93709c" providerId="ADAL" clId="{FE2EF813-4673-2348-9C95-17D4989F9947}" dt="2023-04-04T14:47:38.924" v="191"/>
        <pc:sldMkLst>
          <pc:docMk/>
          <pc:sldMk cId="1616178473" sldId="2076136417"/>
        </pc:sldMkLst>
      </pc:sldChg>
      <pc:sldChg chg="addSp delSp modSp add mod modClrScheme chgLayout">
        <pc:chgData name="Reyes De Luna, Sonia Aide" userId="faafa5f2-6287-4c40-946a-bbd8ed93709c" providerId="ADAL" clId="{FE2EF813-4673-2348-9C95-17D4989F9947}" dt="2023-04-04T15:45:50.610" v="644" actId="478"/>
        <pc:sldMkLst>
          <pc:docMk/>
          <pc:sldMk cId="2374854904" sldId="2076136418"/>
        </pc:sldMkLst>
        <pc:spChg chg="add del mod ord">
          <ac:chgData name="Reyes De Luna, Sonia Aide" userId="faafa5f2-6287-4c40-946a-bbd8ed93709c" providerId="ADAL" clId="{FE2EF813-4673-2348-9C95-17D4989F9947}" dt="2023-04-04T15:45:50.610" v="644" actId="478"/>
          <ac:spMkLst>
            <pc:docMk/>
            <pc:sldMk cId="2374854904" sldId="2076136418"/>
            <ac:spMk id="4" creationId="{E5272A38-A42D-855A-0BDE-711404878667}"/>
          </ac:spMkLst>
        </pc:spChg>
        <pc:spChg chg="add del mod ord">
          <ac:chgData name="Reyes De Luna, Sonia Aide" userId="faafa5f2-6287-4c40-946a-bbd8ed93709c" providerId="ADAL" clId="{FE2EF813-4673-2348-9C95-17D4989F9947}" dt="2023-04-04T15:45:50.610" v="644" actId="478"/>
          <ac:spMkLst>
            <pc:docMk/>
            <pc:sldMk cId="2374854904" sldId="2076136418"/>
            <ac:spMk id="29" creationId="{487836E9-B151-9D44-E645-A648A4AFFE4C}"/>
          </ac:spMkLst>
        </pc:spChg>
      </pc:sldChg>
      <pc:sldChg chg="new del">
        <pc:chgData name="Reyes De Luna, Sonia Aide" userId="faafa5f2-6287-4c40-946a-bbd8ed93709c" providerId="ADAL" clId="{FE2EF813-4673-2348-9C95-17D4989F9947}" dt="2023-04-04T15:36:12.013" v="542" actId="680"/>
        <pc:sldMkLst>
          <pc:docMk/>
          <pc:sldMk cId="2906342300" sldId="2076136418"/>
        </pc:sldMkLst>
      </pc:sldChg>
      <pc:sldChg chg="addSp delSp modSp add mod modClrScheme chgLayout">
        <pc:chgData name="Reyes De Luna, Sonia Aide" userId="faafa5f2-6287-4c40-946a-bbd8ed93709c" providerId="ADAL" clId="{FE2EF813-4673-2348-9C95-17D4989F9947}" dt="2023-04-11T00:16:22.124" v="1349" actId="1076"/>
        <pc:sldMkLst>
          <pc:docMk/>
          <pc:sldMk cId="845031549" sldId="2076136419"/>
        </pc:sldMkLst>
        <pc:spChg chg="add del mod topLvl">
          <ac:chgData name="Reyes De Luna, Sonia Aide" userId="faafa5f2-6287-4c40-946a-bbd8ed93709c" providerId="ADAL" clId="{FE2EF813-4673-2348-9C95-17D4989F9947}" dt="2023-04-11T00:14:47.631" v="1341" actId="478"/>
          <ac:spMkLst>
            <pc:docMk/>
            <pc:sldMk cId="845031549" sldId="2076136419"/>
            <ac:spMk id="2" creationId="{B1E16693-B09D-90B6-CEA7-308E1A687F9D}"/>
          </ac:spMkLst>
        </pc:spChg>
        <pc:spChg chg="add del mod topLvl">
          <ac:chgData name="Reyes De Luna, Sonia Aide" userId="faafa5f2-6287-4c40-946a-bbd8ed93709c" providerId="ADAL" clId="{FE2EF813-4673-2348-9C95-17D4989F9947}" dt="2023-04-11T00:14:47.631" v="1341" actId="478"/>
          <ac:spMkLst>
            <pc:docMk/>
            <pc:sldMk cId="845031549" sldId="2076136419"/>
            <ac:spMk id="3" creationId="{D3AC4EC7-E92B-B58E-DEE3-BA601CE0B7F7}"/>
          </ac:spMkLst>
        </pc:spChg>
        <pc:spChg chg="add mod topLvl">
          <ac:chgData name="Reyes De Luna, Sonia Aide" userId="faafa5f2-6287-4c40-946a-bbd8ed93709c" providerId="ADAL" clId="{FE2EF813-4673-2348-9C95-17D4989F9947}" dt="2023-04-11T00:16:22.124" v="1349" actId="1076"/>
          <ac:spMkLst>
            <pc:docMk/>
            <pc:sldMk cId="845031549" sldId="2076136419"/>
            <ac:spMk id="4" creationId="{0BC9EE4B-1F40-54F6-0AB5-331B0608ABC3}"/>
          </ac:spMkLst>
        </pc:spChg>
        <pc:spChg chg="add mod topLvl">
          <ac:chgData name="Reyes De Luna, Sonia Aide" userId="faafa5f2-6287-4c40-946a-bbd8ed93709c" providerId="ADAL" clId="{FE2EF813-4673-2348-9C95-17D4989F9947}" dt="2023-04-11T00:16:09.100" v="1346" actId="1076"/>
          <ac:spMkLst>
            <pc:docMk/>
            <pc:sldMk cId="845031549" sldId="2076136419"/>
            <ac:spMk id="5" creationId="{8B77C1B1-57C7-1809-221B-BE8DD181C631}"/>
          </ac:spMkLst>
        </pc:spChg>
        <pc:spChg chg="add mod topLvl">
          <ac:chgData name="Reyes De Luna, Sonia Aide" userId="faafa5f2-6287-4c40-946a-bbd8ed93709c" providerId="ADAL" clId="{FE2EF813-4673-2348-9C95-17D4989F9947}" dt="2023-04-11T00:16:09.100" v="1346" actId="1076"/>
          <ac:spMkLst>
            <pc:docMk/>
            <pc:sldMk cId="845031549" sldId="2076136419"/>
            <ac:spMk id="6" creationId="{A1447233-C817-13A6-0E6A-BA43B4202D48}"/>
          </ac:spMkLst>
        </pc:spChg>
        <pc:spChg chg="add mod topLvl">
          <ac:chgData name="Reyes De Luna, Sonia Aide" userId="faafa5f2-6287-4c40-946a-bbd8ed93709c" providerId="ADAL" clId="{FE2EF813-4673-2348-9C95-17D4989F9947}" dt="2023-04-11T00:16:09.100" v="1346" actId="1076"/>
          <ac:spMkLst>
            <pc:docMk/>
            <pc:sldMk cId="845031549" sldId="2076136419"/>
            <ac:spMk id="7" creationId="{041B04F1-00B1-3F92-E913-E1A198D2C470}"/>
          </ac:spMkLst>
        </pc:spChg>
        <pc:spChg chg="add mod topLvl">
          <ac:chgData name="Reyes De Luna, Sonia Aide" userId="faafa5f2-6287-4c40-946a-bbd8ed93709c" providerId="ADAL" clId="{FE2EF813-4673-2348-9C95-17D4989F9947}" dt="2023-04-11T00:16:09.100" v="1346" actId="1076"/>
          <ac:spMkLst>
            <pc:docMk/>
            <pc:sldMk cId="845031549" sldId="2076136419"/>
            <ac:spMk id="8" creationId="{183CBB47-04FE-CE17-6AE5-E688AE2285F7}"/>
          </ac:spMkLst>
        </pc:spChg>
        <pc:spChg chg="add mod topLvl">
          <ac:chgData name="Reyes De Luna, Sonia Aide" userId="faafa5f2-6287-4c40-946a-bbd8ed93709c" providerId="ADAL" clId="{FE2EF813-4673-2348-9C95-17D4989F9947}" dt="2023-04-11T00:16:09.100" v="1346" actId="1076"/>
          <ac:spMkLst>
            <pc:docMk/>
            <pc:sldMk cId="845031549" sldId="2076136419"/>
            <ac:spMk id="9" creationId="{6ACC5B64-38CB-D5BA-9915-189EB4FB958B}"/>
          </ac:spMkLst>
        </pc:spChg>
        <pc:spChg chg="add mod topLvl">
          <ac:chgData name="Reyes De Luna, Sonia Aide" userId="faafa5f2-6287-4c40-946a-bbd8ed93709c" providerId="ADAL" clId="{FE2EF813-4673-2348-9C95-17D4989F9947}" dt="2023-04-11T00:16:09.100" v="1346" actId="1076"/>
          <ac:spMkLst>
            <pc:docMk/>
            <pc:sldMk cId="845031549" sldId="2076136419"/>
            <ac:spMk id="10" creationId="{15794D7B-A429-1BD5-0A40-CFF217070342}"/>
          </ac:spMkLst>
        </pc:spChg>
        <pc:spChg chg="add mod topLvl">
          <ac:chgData name="Reyes De Luna, Sonia Aide" userId="faafa5f2-6287-4c40-946a-bbd8ed93709c" providerId="ADAL" clId="{FE2EF813-4673-2348-9C95-17D4989F9947}" dt="2023-04-11T00:16:09.100" v="1346" actId="1076"/>
          <ac:spMkLst>
            <pc:docMk/>
            <pc:sldMk cId="845031549" sldId="2076136419"/>
            <ac:spMk id="11" creationId="{303BEA1F-7874-E347-C258-1368EFE383E6}"/>
          </ac:spMkLst>
        </pc:spChg>
        <pc:spChg chg="add mod topLvl">
          <ac:chgData name="Reyes De Luna, Sonia Aide" userId="faafa5f2-6287-4c40-946a-bbd8ed93709c" providerId="ADAL" clId="{FE2EF813-4673-2348-9C95-17D4989F9947}" dt="2023-04-11T00:16:09.100" v="1346" actId="1076"/>
          <ac:spMkLst>
            <pc:docMk/>
            <pc:sldMk cId="845031549" sldId="2076136419"/>
            <ac:spMk id="12" creationId="{A08E95EA-76ED-F068-4C13-43BB7417B4D7}"/>
          </ac:spMkLst>
        </pc:spChg>
        <pc:spChg chg="add mod topLvl">
          <ac:chgData name="Reyes De Luna, Sonia Aide" userId="faafa5f2-6287-4c40-946a-bbd8ed93709c" providerId="ADAL" clId="{FE2EF813-4673-2348-9C95-17D4989F9947}" dt="2023-04-11T00:16:09.100" v="1346" actId="1076"/>
          <ac:spMkLst>
            <pc:docMk/>
            <pc:sldMk cId="845031549" sldId="2076136419"/>
            <ac:spMk id="13" creationId="{4822D6DF-E51C-D9AE-ABBF-76E23C8C79E5}"/>
          </ac:spMkLst>
        </pc:spChg>
        <pc:spChg chg="del">
          <ac:chgData name="Reyes De Luna, Sonia Aide" userId="faafa5f2-6287-4c40-946a-bbd8ed93709c" providerId="ADAL" clId="{FE2EF813-4673-2348-9C95-17D4989F9947}" dt="2023-04-11T00:10:13.749" v="1251" actId="478"/>
          <ac:spMkLst>
            <pc:docMk/>
            <pc:sldMk cId="845031549" sldId="2076136419"/>
            <ac:spMk id="15" creationId="{E565B45D-297A-D4EE-26EC-23CF4DE643C9}"/>
          </ac:spMkLst>
        </pc:spChg>
        <pc:spChg chg="del">
          <ac:chgData name="Reyes De Luna, Sonia Aide" userId="faafa5f2-6287-4c40-946a-bbd8ed93709c" providerId="ADAL" clId="{FE2EF813-4673-2348-9C95-17D4989F9947}" dt="2023-04-11T00:10:13.749" v="1251" actId="478"/>
          <ac:spMkLst>
            <pc:docMk/>
            <pc:sldMk cId="845031549" sldId="2076136419"/>
            <ac:spMk id="16" creationId="{79AC2D79-9109-2508-CC7C-7D0ADA2E946E}"/>
          </ac:spMkLst>
        </pc:spChg>
        <pc:spChg chg="add mod topLvl">
          <ac:chgData name="Reyes De Luna, Sonia Aide" userId="faafa5f2-6287-4c40-946a-bbd8ed93709c" providerId="ADAL" clId="{FE2EF813-4673-2348-9C95-17D4989F9947}" dt="2023-04-11T00:16:09.100" v="1346" actId="1076"/>
          <ac:spMkLst>
            <pc:docMk/>
            <pc:sldMk cId="845031549" sldId="2076136419"/>
            <ac:spMk id="17" creationId="{94A06B9B-032D-CB2A-E00F-6B72D453B71C}"/>
          </ac:spMkLst>
        </pc:spChg>
        <pc:spChg chg="add mod topLvl">
          <ac:chgData name="Reyes De Luna, Sonia Aide" userId="faafa5f2-6287-4c40-946a-bbd8ed93709c" providerId="ADAL" clId="{FE2EF813-4673-2348-9C95-17D4989F9947}" dt="2023-04-11T00:16:09.100" v="1346" actId="1076"/>
          <ac:spMkLst>
            <pc:docMk/>
            <pc:sldMk cId="845031549" sldId="2076136419"/>
            <ac:spMk id="18" creationId="{C5A9E789-0AA7-9DB1-9CE6-EA919B5ED2ED}"/>
          </ac:spMkLst>
        </pc:spChg>
        <pc:spChg chg="add mod topLvl">
          <ac:chgData name="Reyes De Luna, Sonia Aide" userId="faafa5f2-6287-4c40-946a-bbd8ed93709c" providerId="ADAL" clId="{FE2EF813-4673-2348-9C95-17D4989F9947}" dt="2023-04-11T00:16:09.100" v="1346" actId="1076"/>
          <ac:spMkLst>
            <pc:docMk/>
            <pc:sldMk cId="845031549" sldId="2076136419"/>
            <ac:spMk id="19" creationId="{7DD15CC1-1EEB-A799-E067-63426654A5CE}"/>
          </ac:spMkLst>
        </pc:spChg>
        <pc:spChg chg="add mod topLvl">
          <ac:chgData name="Reyes De Luna, Sonia Aide" userId="faafa5f2-6287-4c40-946a-bbd8ed93709c" providerId="ADAL" clId="{FE2EF813-4673-2348-9C95-17D4989F9947}" dt="2023-04-11T00:16:09.100" v="1346" actId="1076"/>
          <ac:spMkLst>
            <pc:docMk/>
            <pc:sldMk cId="845031549" sldId="2076136419"/>
            <ac:spMk id="20" creationId="{65A2E314-A4A6-43BE-41FE-928FA07DAA28}"/>
          </ac:spMkLst>
        </pc:spChg>
        <pc:spChg chg="add mod topLvl">
          <ac:chgData name="Reyes De Luna, Sonia Aide" userId="faafa5f2-6287-4c40-946a-bbd8ed93709c" providerId="ADAL" clId="{FE2EF813-4673-2348-9C95-17D4989F9947}" dt="2023-04-11T00:16:09.100" v="1346" actId="1076"/>
          <ac:spMkLst>
            <pc:docMk/>
            <pc:sldMk cId="845031549" sldId="2076136419"/>
            <ac:spMk id="21" creationId="{15364DF4-341A-0939-8EAC-90FCCF238D9D}"/>
          </ac:spMkLst>
        </pc:spChg>
        <pc:spChg chg="add mod topLvl">
          <ac:chgData name="Reyes De Luna, Sonia Aide" userId="faafa5f2-6287-4c40-946a-bbd8ed93709c" providerId="ADAL" clId="{FE2EF813-4673-2348-9C95-17D4989F9947}" dt="2023-04-11T00:16:09.100" v="1346" actId="1076"/>
          <ac:spMkLst>
            <pc:docMk/>
            <pc:sldMk cId="845031549" sldId="2076136419"/>
            <ac:spMk id="22" creationId="{24A5F42C-F7FC-A352-0A60-7015B0E416C3}"/>
          </ac:spMkLst>
        </pc:spChg>
        <pc:spChg chg="add mod topLvl">
          <ac:chgData name="Reyes De Luna, Sonia Aide" userId="faafa5f2-6287-4c40-946a-bbd8ed93709c" providerId="ADAL" clId="{FE2EF813-4673-2348-9C95-17D4989F9947}" dt="2023-04-11T00:16:09.100" v="1346" actId="1076"/>
          <ac:spMkLst>
            <pc:docMk/>
            <pc:sldMk cId="845031549" sldId="2076136419"/>
            <ac:spMk id="23" creationId="{C3B19012-7CA8-F850-B10F-DF2168334A34}"/>
          </ac:spMkLst>
        </pc:spChg>
        <pc:spChg chg="add mod topLvl">
          <ac:chgData name="Reyes De Luna, Sonia Aide" userId="faafa5f2-6287-4c40-946a-bbd8ed93709c" providerId="ADAL" clId="{FE2EF813-4673-2348-9C95-17D4989F9947}" dt="2023-04-11T00:16:09.100" v="1346" actId="1076"/>
          <ac:spMkLst>
            <pc:docMk/>
            <pc:sldMk cId="845031549" sldId="2076136419"/>
            <ac:spMk id="24" creationId="{82A2A97C-AFA9-DFDD-7D62-7247B5BE78FE}"/>
          </ac:spMkLst>
        </pc:spChg>
        <pc:spChg chg="add mod topLvl">
          <ac:chgData name="Reyes De Luna, Sonia Aide" userId="faafa5f2-6287-4c40-946a-bbd8ed93709c" providerId="ADAL" clId="{FE2EF813-4673-2348-9C95-17D4989F9947}" dt="2023-04-11T00:16:09.100" v="1346" actId="1076"/>
          <ac:spMkLst>
            <pc:docMk/>
            <pc:sldMk cId="845031549" sldId="2076136419"/>
            <ac:spMk id="25" creationId="{C0BAF2F9-7085-A2D8-5B65-617062F05991}"/>
          </ac:spMkLst>
        </pc:spChg>
        <pc:spChg chg="add mod topLvl">
          <ac:chgData name="Reyes De Luna, Sonia Aide" userId="faafa5f2-6287-4c40-946a-bbd8ed93709c" providerId="ADAL" clId="{FE2EF813-4673-2348-9C95-17D4989F9947}" dt="2023-04-11T00:16:09.100" v="1346" actId="1076"/>
          <ac:spMkLst>
            <pc:docMk/>
            <pc:sldMk cId="845031549" sldId="2076136419"/>
            <ac:spMk id="26" creationId="{25731E43-2B62-0F9A-8A70-CBA9D009CA88}"/>
          </ac:spMkLst>
        </pc:spChg>
        <pc:spChg chg="add mod topLvl">
          <ac:chgData name="Reyes De Luna, Sonia Aide" userId="faafa5f2-6287-4c40-946a-bbd8ed93709c" providerId="ADAL" clId="{FE2EF813-4673-2348-9C95-17D4989F9947}" dt="2023-04-11T00:16:09.100" v="1346" actId="1076"/>
          <ac:spMkLst>
            <pc:docMk/>
            <pc:sldMk cId="845031549" sldId="2076136419"/>
            <ac:spMk id="27" creationId="{59361023-D472-6F72-2DCA-F1425D4E0CA3}"/>
          </ac:spMkLst>
        </pc:spChg>
        <pc:spChg chg="add mod topLvl">
          <ac:chgData name="Reyes De Luna, Sonia Aide" userId="faafa5f2-6287-4c40-946a-bbd8ed93709c" providerId="ADAL" clId="{FE2EF813-4673-2348-9C95-17D4989F9947}" dt="2023-04-11T00:16:09.100" v="1346" actId="1076"/>
          <ac:spMkLst>
            <pc:docMk/>
            <pc:sldMk cId="845031549" sldId="2076136419"/>
            <ac:spMk id="29" creationId="{0A58BB32-AA61-A21E-F6D4-197873A6F196}"/>
          </ac:spMkLst>
        </pc:spChg>
        <pc:spChg chg="del">
          <ac:chgData name="Reyes De Luna, Sonia Aide" userId="faafa5f2-6287-4c40-946a-bbd8ed93709c" providerId="ADAL" clId="{FE2EF813-4673-2348-9C95-17D4989F9947}" dt="2023-04-11T00:10:13.749" v="1251" actId="478"/>
          <ac:spMkLst>
            <pc:docMk/>
            <pc:sldMk cId="845031549" sldId="2076136419"/>
            <ac:spMk id="30" creationId="{C19F113A-4455-CC49-0AD8-9D3D8403923F}"/>
          </ac:spMkLst>
        </pc:spChg>
        <pc:spChg chg="add mod topLvl">
          <ac:chgData name="Reyes De Luna, Sonia Aide" userId="faafa5f2-6287-4c40-946a-bbd8ed93709c" providerId="ADAL" clId="{FE2EF813-4673-2348-9C95-17D4989F9947}" dt="2023-04-11T00:16:09.100" v="1346" actId="1076"/>
          <ac:spMkLst>
            <pc:docMk/>
            <pc:sldMk cId="845031549" sldId="2076136419"/>
            <ac:spMk id="35" creationId="{159F8577-D8CD-A35B-B0D9-D35F44AC5640}"/>
          </ac:spMkLst>
        </pc:spChg>
        <pc:spChg chg="add mod topLvl">
          <ac:chgData name="Reyes De Luna, Sonia Aide" userId="faafa5f2-6287-4c40-946a-bbd8ed93709c" providerId="ADAL" clId="{FE2EF813-4673-2348-9C95-17D4989F9947}" dt="2023-04-11T00:16:09.100" v="1346" actId="1076"/>
          <ac:spMkLst>
            <pc:docMk/>
            <pc:sldMk cId="845031549" sldId="2076136419"/>
            <ac:spMk id="36" creationId="{1C9BBCBB-470D-4A74-14C0-9EC7FBE509F1}"/>
          </ac:spMkLst>
        </pc:spChg>
        <pc:spChg chg="del">
          <ac:chgData name="Reyes De Luna, Sonia Aide" userId="faafa5f2-6287-4c40-946a-bbd8ed93709c" providerId="ADAL" clId="{FE2EF813-4673-2348-9C95-17D4989F9947}" dt="2023-04-11T00:10:16.682" v="1252" actId="478"/>
          <ac:spMkLst>
            <pc:docMk/>
            <pc:sldMk cId="845031549" sldId="2076136419"/>
            <ac:spMk id="38" creationId="{24F28F56-85C3-7CD4-3002-5D0E2D343390}"/>
          </ac:spMkLst>
        </pc:spChg>
        <pc:spChg chg="del">
          <ac:chgData name="Reyes De Luna, Sonia Aide" userId="faafa5f2-6287-4c40-946a-bbd8ed93709c" providerId="ADAL" clId="{FE2EF813-4673-2348-9C95-17D4989F9947}" dt="2023-04-11T00:10:19.382" v="1253" actId="478"/>
          <ac:spMkLst>
            <pc:docMk/>
            <pc:sldMk cId="845031549" sldId="2076136419"/>
            <ac:spMk id="39" creationId="{0CAAD7F9-2100-4209-E994-7B552B75F8F3}"/>
          </ac:spMkLst>
        </pc:spChg>
        <pc:spChg chg="del">
          <ac:chgData name="Reyes De Luna, Sonia Aide" userId="faafa5f2-6287-4c40-946a-bbd8ed93709c" providerId="ADAL" clId="{FE2EF813-4673-2348-9C95-17D4989F9947}" dt="2023-04-11T00:10:13.749" v="1251" actId="478"/>
          <ac:spMkLst>
            <pc:docMk/>
            <pc:sldMk cId="845031549" sldId="2076136419"/>
            <ac:spMk id="40" creationId="{94BEC5FB-F5CB-CCE8-5761-10997A47E350}"/>
          </ac:spMkLst>
        </pc:spChg>
        <pc:spChg chg="del">
          <ac:chgData name="Reyes De Luna, Sonia Aide" userId="faafa5f2-6287-4c40-946a-bbd8ed93709c" providerId="ADAL" clId="{FE2EF813-4673-2348-9C95-17D4989F9947}" dt="2023-04-11T00:10:19.382" v="1253" actId="478"/>
          <ac:spMkLst>
            <pc:docMk/>
            <pc:sldMk cId="845031549" sldId="2076136419"/>
            <ac:spMk id="41" creationId="{26381EF7-315C-AC5D-0F28-A5417EC2F436}"/>
          </ac:spMkLst>
        </pc:spChg>
        <pc:spChg chg="add mod topLvl">
          <ac:chgData name="Reyes De Luna, Sonia Aide" userId="faafa5f2-6287-4c40-946a-bbd8ed93709c" providerId="ADAL" clId="{FE2EF813-4673-2348-9C95-17D4989F9947}" dt="2023-04-11T00:16:09.100" v="1346" actId="1076"/>
          <ac:spMkLst>
            <pc:docMk/>
            <pc:sldMk cId="845031549" sldId="2076136419"/>
            <ac:spMk id="42" creationId="{6522A757-5405-5FDE-3A07-8426AFF8919F}"/>
          </ac:spMkLst>
        </pc:spChg>
        <pc:spChg chg="del">
          <ac:chgData name="Reyes De Luna, Sonia Aide" userId="faafa5f2-6287-4c40-946a-bbd8ed93709c" providerId="ADAL" clId="{FE2EF813-4673-2348-9C95-17D4989F9947}" dt="2023-04-11T00:10:19.382" v="1253" actId="478"/>
          <ac:spMkLst>
            <pc:docMk/>
            <pc:sldMk cId="845031549" sldId="2076136419"/>
            <ac:spMk id="43" creationId="{ED2796CE-2C57-AD49-38F1-38FC4ECF6C5F}"/>
          </ac:spMkLst>
        </pc:spChg>
        <pc:spChg chg="del">
          <ac:chgData name="Reyes De Luna, Sonia Aide" userId="faafa5f2-6287-4c40-946a-bbd8ed93709c" providerId="ADAL" clId="{FE2EF813-4673-2348-9C95-17D4989F9947}" dt="2023-04-11T00:10:13.749" v="1251" actId="478"/>
          <ac:spMkLst>
            <pc:docMk/>
            <pc:sldMk cId="845031549" sldId="2076136419"/>
            <ac:spMk id="45" creationId="{8AA827BE-B636-21A7-FB29-C0124B61ABB0}"/>
          </ac:spMkLst>
        </pc:spChg>
        <pc:spChg chg="del">
          <ac:chgData name="Reyes De Luna, Sonia Aide" userId="faafa5f2-6287-4c40-946a-bbd8ed93709c" providerId="ADAL" clId="{FE2EF813-4673-2348-9C95-17D4989F9947}" dt="2023-04-11T00:10:13.749" v="1251" actId="478"/>
          <ac:spMkLst>
            <pc:docMk/>
            <pc:sldMk cId="845031549" sldId="2076136419"/>
            <ac:spMk id="46" creationId="{27E28F31-67C4-EF4A-2FF2-C5D8A0BD8445}"/>
          </ac:spMkLst>
        </pc:spChg>
        <pc:spChg chg="add mod topLvl">
          <ac:chgData name="Reyes De Luna, Sonia Aide" userId="faafa5f2-6287-4c40-946a-bbd8ed93709c" providerId="ADAL" clId="{FE2EF813-4673-2348-9C95-17D4989F9947}" dt="2023-04-11T00:16:09.100" v="1346" actId="1076"/>
          <ac:spMkLst>
            <pc:docMk/>
            <pc:sldMk cId="845031549" sldId="2076136419"/>
            <ac:spMk id="47" creationId="{F501BC24-283B-E7BB-D312-708DBB1F6432}"/>
          </ac:spMkLst>
        </pc:spChg>
        <pc:spChg chg="add mod topLvl">
          <ac:chgData name="Reyes De Luna, Sonia Aide" userId="faafa5f2-6287-4c40-946a-bbd8ed93709c" providerId="ADAL" clId="{FE2EF813-4673-2348-9C95-17D4989F9947}" dt="2023-04-11T00:16:09.100" v="1346" actId="1076"/>
          <ac:spMkLst>
            <pc:docMk/>
            <pc:sldMk cId="845031549" sldId="2076136419"/>
            <ac:spMk id="48" creationId="{7C042D5C-AC8F-8C30-6D1E-F13A015E68D5}"/>
          </ac:spMkLst>
        </pc:spChg>
        <pc:spChg chg="add mod topLvl">
          <ac:chgData name="Reyes De Luna, Sonia Aide" userId="faafa5f2-6287-4c40-946a-bbd8ed93709c" providerId="ADAL" clId="{FE2EF813-4673-2348-9C95-17D4989F9947}" dt="2023-04-11T00:16:09.100" v="1346" actId="1076"/>
          <ac:spMkLst>
            <pc:docMk/>
            <pc:sldMk cId="845031549" sldId="2076136419"/>
            <ac:spMk id="49" creationId="{EC8F4C5A-41C3-1ED1-8C7B-2FE527CBE335}"/>
          </ac:spMkLst>
        </pc:spChg>
        <pc:spChg chg="add mod topLvl">
          <ac:chgData name="Reyes De Luna, Sonia Aide" userId="faafa5f2-6287-4c40-946a-bbd8ed93709c" providerId="ADAL" clId="{FE2EF813-4673-2348-9C95-17D4989F9947}" dt="2023-04-11T00:16:09.100" v="1346" actId="1076"/>
          <ac:spMkLst>
            <pc:docMk/>
            <pc:sldMk cId="845031549" sldId="2076136419"/>
            <ac:spMk id="50" creationId="{BAE4645E-A2C2-0C80-71B5-94370214A67A}"/>
          </ac:spMkLst>
        </pc:spChg>
        <pc:spChg chg="add mod topLvl">
          <ac:chgData name="Reyes De Luna, Sonia Aide" userId="faafa5f2-6287-4c40-946a-bbd8ed93709c" providerId="ADAL" clId="{FE2EF813-4673-2348-9C95-17D4989F9947}" dt="2023-04-11T00:16:09.100" v="1346" actId="1076"/>
          <ac:spMkLst>
            <pc:docMk/>
            <pc:sldMk cId="845031549" sldId="2076136419"/>
            <ac:spMk id="52" creationId="{12F22CD4-1CCE-6CBE-2C38-35D8573C9AE9}"/>
          </ac:spMkLst>
        </pc:spChg>
        <pc:spChg chg="add mod topLvl">
          <ac:chgData name="Reyes De Luna, Sonia Aide" userId="faafa5f2-6287-4c40-946a-bbd8ed93709c" providerId="ADAL" clId="{FE2EF813-4673-2348-9C95-17D4989F9947}" dt="2023-04-11T00:16:09.100" v="1346" actId="1076"/>
          <ac:spMkLst>
            <pc:docMk/>
            <pc:sldMk cId="845031549" sldId="2076136419"/>
            <ac:spMk id="54" creationId="{E74A1242-9B56-5619-8A64-892265FD2C72}"/>
          </ac:spMkLst>
        </pc:spChg>
        <pc:spChg chg="add mod topLvl">
          <ac:chgData name="Reyes De Luna, Sonia Aide" userId="faafa5f2-6287-4c40-946a-bbd8ed93709c" providerId="ADAL" clId="{FE2EF813-4673-2348-9C95-17D4989F9947}" dt="2023-04-11T00:16:09.100" v="1346" actId="1076"/>
          <ac:spMkLst>
            <pc:docMk/>
            <pc:sldMk cId="845031549" sldId="2076136419"/>
            <ac:spMk id="55" creationId="{46F37EE8-E7DD-2665-CC12-7C28A6B73867}"/>
          </ac:spMkLst>
        </pc:spChg>
        <pc:spChg chg="add mod topLvl">
          <ac:chgData name="Reyes De Luna, Sonia Aide" userId="faafa5f2-6287-4c40-946a-bbd8ed93709c" providerId="ADAL" clId="{FE2EF813-4673-2348-9C95-17D4989F9947}" dt="2023-04-11T00:16:09.100" v="1346" actId="1076"/>
          <ac:spMkLst>
            <pc:docMk/>
            <pc:sldMk cId="845031549" sldId="2076136419"/>
            <ac:spMk id="57" creationId="{470C8B96-71F2-6DAC-85BE-88E64D2452BF}"/>
          </ac:spMkLst>
        </pc:spChg>
        <pc:spChg chg="add mod topLvl">
          <ac:chgData name="Reyes De Luna, Sonia Aide" userId="faafa5f2-6287-4c40-946a-bbd8ed93709c" providerId="ADAL" clId="{FE2EF813-4673-2348-9C95-17D4989F9947}" dt="2023-04-11T00:16:09.100" v="1346" actId="1076"/>
          <ac:spMkLst>
            <pc:docMk/>
            <pc:sldMk cId="845031549" sldId="2076136419"/>
            <ac:spMk id="58" creationId="{E7271C96-E799-4D08-7A5E-F91FF8448FE3}"/>
          </ac:spMkLst>
        </pc:spChg>
        <pc:spChg chg="add mod topLvl">
          <ac:chgData name="Reyes De Luna, Sonia Aide" userId="faafa5f2-6287-4c40-946a-bbd8ed93709c" providerId="ADAL" clId="{FE2EF813-4673-2348-9C95-17D4989F9947}" dt="2023-04-11T00:16:09.100" v="1346" actId="1076"/>
          <ac:spMkLst>
            <pc:docMk/>
            <pc:sldMk cId="845031549" sldId="2076136419"/>
            <ac:spMk id="59" creationId="{0ED1C2F8-ECD5-0C68-B852-5AD15E986154}"/>
          </ac:spMkLst>
        </pc:spChg>
        <pc:spChg chg="add mod topLvl">
          <ac:chgData name="Reyes De Luna, Sonia Aide" userId="faafa5f2-6287-4c40-946a-bbd8ed93709c" providerId="ADAL" clId="{FE2EF813-4673-2348-9C95-17D4989F9947}" dt="2023-04-11T00:16:09.100" v="1346" actId="1076"/>
          <ac:spMkLst>
            <pc:docMk/>
            <pc:sldMk cId="845031549" sldId="2076136419"/>
            <ac:spMk id="60" creationId="{B64877B0-3086-F017-65DD-7EE9EBC4CD39}"/>
          </ac:spMkLst>
        </pc:spChg>
        <pc:spChg chg="add mod topLvl">
          <ac:chgData name="Reyes De Luna, Sonia Aide" userId="faafa5f2-6287-4c40-946a-bbd8ed93709c" providerId="ADAL" clId="{FE2EF813-4673-2348-9C95-17D4989F9947}" dt="2023-04-11T00:16:09.100" v="1346" actId="1076"/>
          <ac:spMkLst>
            <pc:docMk/>
            <pc:sldMk cId="845031549" sldId="2076136419"/>
            <ac:spMk id="62" creationId="{624E1457-6959-60C1-BA4A-9D44AEB40AF0}"/>
          </ac:spMkLst>
        </pc:spChg>
        <pc:spChg chg="add mod topLvl">
          <ac:chgData name="Reyes De Luna, Sonia Aide" userId="faafa5f2-6287-4c40-946a-bbd8ed93709c" providerId="ADAL" clId="{FE2EF813-4673-2348-9C95-17D4989F9947}" dt="2023-04-11T00:16:09.100" v="1346" actId="1076"/>
          <ac:spMkLst>
            <pc:docMk/>
            <pc:sldMk cId="845031549" sldId="2076136419"/>
            <ac:spMk id="64" creationId="{8B39EB93-992F-8577-61CE-7BD3A7BF3F5C}"/>
          </ac:spMkLst>
        </pc:spChg>
        <pc:spChg chg="add mod topLvl">
          <ac:chgData name="Reyes De Luna, Sonia Aide" userId="faafa5f2-6287-4c40-946a-bbd8ed93709c" providerId="ADAL" clId="{FE2EF813-4673-2348-9C95-17D4989F9947}" dt="2023-04-11T00:16:09.100" v="1346" actId="1076"/>
          <ac:spMkLst>
            <pc:docMk/>
            <pc:sldMk cId="845031549" sldId="2076136419"/>
            <ac:spMk id="66" creationId="{42DE93B0-DEF3-5D1E-9BA3-22D0BF98E7E1}"/>
          </ac:spMkLst>
        </pc:spChg>
        <pc:spChg chg="add mod topLvl">
          <ac:chgData name="Reyes De Luna, Sonia Aide" userId="faafa5f2-6287-4c40-946a-bbd8ed93709c" providerId="ADAL" clId="{FE2EF813-4673-2348-9C95-17D4989F9947}" dt="2023-04-11T00:16:09.100" v="1346" actId="1076"/>
          <ac:spMkLst>
            <pc:docMk/>
            <pc:sldMk cId="845031549" sldId="2076136419"/>
            <ac:spMk id="68" creationId="{9053659F-5584-58D1-21BE-B2580D167ACD}"/>
          </ac:spMkLst>
        </pc:spChg>
        <pc:spChg chg="add mod topLvl">
          <ac:chgData name="Reyes De Luna, Sonia Aide" userId="faafa5f2-6287-4c40-946a-bbd8ed93709c" providerId="ADAL" clId="{FE2EF813-4673-2348-9C95-17D4989F9947}" dt="2023-04-11T00:16:09.100" v="1346" actId="1076"/>
          <ac:spMkLst>
            <pc:docMk/>
            <pc:sldMk cId="845031549" sldId="2076136419"/>
            <ac:spMk id="70" creationId="{1EA335B7-8C35-159C-CCE1-70AFBA49550C}"/>
          </ac:spMkLst>
        </pc:spChg>
        <pc:spChg chg="add mod topLvl">
          <ac:chgData name="Reyes De Luna, Sonia Aide" userId="faafa5f2-6287-4c40-946a-bbd8ed93709c" providerId="ADAL" clId="{FE2EF813-4673-2348-9C95-17D4989F9947}" dt="2023-04-11T00:16:09.100" v="1346" actId="1076"/>
          <ac:spMkLst>
            <pc:docMk/>
            <pc:sldMk cId="845031549" sldId="2076136419"/>
            <ac:spMk id="72" creationId="{87B8C312-7C77-1B81-DC4C-2BF3C7E49314}"/>
          </ac:spMkLst>
        </pc:spChg>
        <pc:spChg chg="add mod topLvl">
          <ac:chgData name="Reyes De Luna, Sonia Aide" userId="faafa5f2-6287-4c40-946a-bbd8ed93709c" providerId="ADAL" clId="{FE2EF813-4673-2348-9C95-17D4989F9947}" dt="2023-04-11T00:16:09.100" v="1346" actId="1076"/>
          <ac:spMkLst>
            <pc:docMk/>
            <pc:sldMk cId="845031549" sldId="2076136419"/>
            <ac:spMk id="74" creationId="{9B0DC2C1-B5B8-3959-02B8-6BCF4D0C14A8}"/>
          </ac:spMkLst>
        </pc:spChg>
        <pc:spChg chg="add mod topLvl">
          <ac:chgData name="Reyes De Luna, Sonia Aide" userId="faafa5f2-6287-4c40-946a-bbd8ed93709c" providerId="ADAL" clId="{FE2EF813-4673-2348-9C95-17D4989F9947}" dt="2023-04-11T00:16:09.100" v="1346" actId="1076"/>
          <ac:spMkLst>
            <pc:docMk/>
            <pc:sldMk cId="845031549" sldId="2076136419"/>
            <ac:spMk id="75" creationId="{5D27658B-3964-9DBA-437A-84678FC30894}"/>
          </ac:spMkLst>
        </pc:spChg>
        <pc:spChg chg="add mod topLvl">
          <ac:chgData name="Reyes De Luna, Sonia Aide" userId="faafa5f2-6287-4c40-946a-bbd8ed93709c" providerId="ADAL" clId="{FE2EF813-4673-2348-9C95-17D4989F9947}" dt="2023-04-11T00:16:09.100" v="1346" actId="1076"/>
          <ac:spMkLst>
            <pc:docMk/>
            <pc:sldMk cId="845031549" sldId="2076136419"/>
            <ac:spMk id="77" creationId="{1434303A-0FE6-269E-2F4B-B1CA34491BE6}"/>
          </ac:spMkLst>
        </pc:spChg>
        <pc:spChg chg="add mod topLvl">
          <ac:chgData name="Reyes De Luna, Sonia Aide" userId="faafa5f2-6287-4c40-946a-bbd8ed93709c" providerId="ADAL" clId="{FE2EF813-4673-2348-9C95-17D4989F9947}" dt="2023-04-11T00:16:09.100" v="1346" actId="1076"/>
          <ac:spMkLst>
            <pc:docMk/>
            <pc:sldMk cId="845031549" sldId="2076136419"/>
            <ac:spMk id="78" creationId="{B3C5EF88-F865-C727-1E38-B4AE24A96CFD}"/>
          </ac:spMkLst>
        </pc:spChg>
        <pc:spChg chg="add mod topLvl">
          <ac:chgData name="Reyes De Luna, Sonia Aide" userId="faafa5f2-6287-4c40-946a-bbd8ed93709c" providerId="ADAL" clId="{FE2EF813-4673-2348-9C95-17D4989F9947}" dt="2023-04-11T00:16:09.100" v="1346" actId="1076"/>
          <ac:spMkLst>
            <pc:docMk/>
            <pc:sldMk cId="845031549" sldId="2076136419"/>
            <ac:spMk id="80" creationId="{6343CE53-B45B-CFF8-5F8E-F15057FBB5C3}"/>
          </ac:spMkLst>
        </pc:spChg>
        <pc:spChg chg="add mod topLvl">
          <ac:chgData name="Reyes De Luna, Sonia Aide" userId="faafa5f2-6287-4c40-946a-bbd8ed93709c" providerId="ADAL" clId="{FE2EF813-4673-2348-9C95-17D4989F9947}" dt="2023-04-11T00:16:09.100" v="1346" actId="1076"/>
          <ac:spMkLst>
            <pc:docMk/>
            <pc:sldMk cId="845031549" sldId="2076136419"/>
            <ac:spMk id="81" creationId="{ED8423FA-4CB0-9A7D-5B36-7D98D989CB0E}"/>
          </ac:spMkLst>
        </pc:spChg>
        <pc:spChg chg="add mod topLvl">
          <ac:chgData name="Reyes De Luna, Sonia Aide" userId="faafa5f2-6287-4c40-946a-bbd8ed93709c" providerId="ADAL" clId="{FE2EF813-4673-2348-9C95-17D4989F9947}" dt="2023-04-11T00:16:09.100" v="1346" actId="1076"/>
          <ac:spMkLst>
            <pc:docMk/>
            <pc:sldMk cId="845031549" sldId="2076136419"/>
            <ac:spMk id="83" creationId="{56EAFC5D-63C3-9A65-B509-C58EA21DFA72}"/>
          </ac:spMkLst>
        </pc:spChg>
        <pc:spChg chg="add mod topLvl">
          <ac:chgData name="Reyes De Luna, Sonia Aide" userId="faafa5f2-6287-4c40-946a-bbd8ed93709c" providerId="ADAL" clId="{FE2EF813-4673-2348-9C95-17D4989F9947}" dt="2023-04-11T00:16:09.100" v="1346" actId="1076"/>
          <ac:spMkLst>
            <pc:docMk/>
            <pc:sldMk cId="845031549" sldId="2076136419"/>
            <ac:spMk id="84" creationId="{1575BC3A-D892-67A2-70B8-453D1AD5681F}"/>
          </ac:spMkLst>
        </pc:spChg>
        <pc:spChg chg="add mod topLvl">
          <ac:chgData name="Reyes De Luna, Sonia Aide" userId="faafa5f2-6287-4c40-946a-bbd8ed93709c" providerId="ADAL" clId="{FE2EF813-4673-2348-9C95-17D4989F9947}" dt="2023-04-11T00:16:09.100" v="1346" actId="1076"/>
          <ac:spMkLst>
            <pc:docMk/>
            <pc:sldMk cId="845031549" sldId="2076136419"/>
            <ac:spMk id="86" creationId="{A9BF1C72-8765-82F4-D09D-2427A323639B}"/>
          </ac:spMkLst>
        </pc:spChg>
        <pc:spChg chg="add mod topLvl">
          <ac:chgData name="Reyes De Luna, Sonia Aide" userId="faafa5f2-6287-4c40-946a-bbd8ed93709c" providerId="ADAL" clId="{FE2EF813-4673-2348-9C95-17D4989F9947}" dt="2023-04-11T00:16:09.100" v="1346" actId="1076"/>
          <ac:spMkLst>
            <pc:docMk/>
            <pc:sldMk cId="845031549" sldId="2076136419"/>
            <ac:spMk id="87" creationId="{91AE65E0-5598-2DA3-E5B1-915CA14DC502}"/>
          </ac:spMkLst>
        </pc:spChg>
        <pc:spChg chg="add mod topLvl">
          <ac:chgData name="Reyes De Luna, Sonia Aide" userId="faafa5f2-6287-4c40-946a-bbd8ed93709c" providerId="ADAL" clId="{FE2EF813-4673-2348-9C95-17D4989F9947}" dt="2023-04-11T00:16:09.100" v="1346" actId="1076"/>
          <ac:spMkLst>
            <pc:docMk/>
            <pc:sldMk cId="845031549" sldId="2076136419"/>
            <ac:spMk id="89" creationId="{6532F370-9648-91EC-6199-E664F3760BB1}"/>
          </ac:spMkLst>
        </pc:spChg>
        <pc:spChg chg="add mod topLvl">
          <ac:chgData name="Reyes De Luna, Sonia Aide" userId="faafa5f2-6287-4c40-946a-bbd8ed93709c" providerId="ADAL" clId="{FE2EF813-4673-2348-9C95-17D4989F9947}" dt="2023-04-11T00:16:09.100" v="1346" actId="1076"/>
          <ac:spMkLst>
            <pc:docMk/>
            <pc:sldMk cId="845031549" sldId="2076136419"/>
            <ac:spMk id="90" creationId="{B2B21A5B-373F-E995-577E-07CA93D52B92}"/>
          </ac:spMkLst>
        </pc:spChg>
        <pc:spChg chg="add del mod ord">
          <ac:chgData name="Reyes De Luna, Sonia Aide" userId="faafa5f2-6287-4c40-946a-bbd8ed93709c" providerId="ADAL" clId="{FE2EF813-4673-2348-9C95-17D4989F9947}" dt="2023-04-11T00:16:18.510" v="1348" actId="478"/>
          <ac:spMkLst>
            <pc:docMk/>
            <pc:sldMk cId="845031549" sldId="2076136419"/>
            <ac:spMk id="92" creationId="{44449E5A-CA5A-1558-D3F0-57A0239D5A3A}"/>
          </ac:spMkLst>
        </pc:spChg>
        <pc:grpChg chg="add del mod">
          <ac:chgData name="Reyes De Luna, Sonia Aide" userId="faafa5f2-6287-4c40-946a-bbd8ed93709c" providerId="ADAL" clId="{FE2EF813-4673-2348-9C95-17D4989F9947}" dt="2023-04-11T00:10:59.126" v="1261" actId="165"/>
          <ac:grpSpMkLst>
            <pc:docMk/>
            <pc:sldMk cId="845031549" sldId="2076136419"/>
            <ac:grpSpMk id="91" creationId="{765036E4-6249-8539-292F-3E5CA935581D}"/>
          </ac:grpSpMkLst>
        </pc:grpChg>
        <pc:picChg chg="del">
          <ac:chgData name="Reyes De Luna, Sonia Aide" userId="faafa5f2-6287-4c40-946a-bbd8ed93709c" providerId="ADAL" clId="{FE2EF813-4673-2348-9C95-17D4989F9947}" dt="2023-04-11T00:10:13.749" v="1251" actId="478"/>
          <ac:picMkLst>
            <pc:docMk/>
            <pc:sldMk cId="845031549" sldId="2076136419"/>
            <ac:picMk id="14" creationId="{91D18BF6-591D-FD68-996D-0E58C6E68645}"/>
          </ac:picMkLst>
        </pc:picChg>
        <pc:picChg chg="del">
          <ac:chgData name="Reyes De Luna, Sonia Aide" userId="faafa5f2-6287-4c40-946a-bbd8ed93709c" providerId="ADAL" clId="{FE2EF813-4673-2348-9C95-17D4989F9947}" dt="2023-04-11T00:10:16.682" v="1252" actId="478"/>
          <ac:picMkLst>
            <pc:docMk/>
            <pc:sldMk cId="845031549" sldId="2076136419"/>
            <ac:picMk id="28" creationId="{EC8EF389-D95B-86BE-011B-1D98F0EB6B11}"/>
          </ac:picMkLst>
        </pc:picChg>
        <pc:picChg chg="del">
          <ac:chgData name="Reyes De Luna, Sonia Aide" userId="faafa5f2-6287-4c40-946a-bbd8ed93709c" providerId="ADAL" clId="{FE2EF813-4673-2348-9C95-17D4989F9947}" dt="2023-04-11T00:10:16.682" v="1252" actId="478"/>
          <ac:picMkLst>
            <pc:docMk/>
            <pc:sldMk cId="845031549" sldId="2076136419"/>
            <ac:picMk id="32" creationId="{4E3123A7-2ECA-1E9F-D68A-FEEA4E2E3369}"/>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33" creationId="{D894808E-1ED7-8711-1E00-06329B7D8047}"/>
          </ac:picMkLst>
        </pc:picChg>
        <pc:picChg chg="del">
          <ac:chgData name="Reyes De Luna, Sonia Aide" userId="faafa5f2-6287-4c40-946a-bbd8ed93709c" providerId="ADAL" clId="{FE2EF813-4673-2348-9C95-17D4989F9947}" dt="2023-04-11T00:10:20.779" v="1254" actId="478"/>
          <ac:picMkLst>
            <pc:docMk/>
            <pc:sldMk cId="845031549" sldId="2076136419"/>
            <ac:picMk id="37" creationId="{44EC4929-98A7-028F-A10D-CBBAD8C96599}"/>
          </ac:picMkLst>
        </pc:picChg>
        <pc:picChg chg="add del mod topLvl">
          <ac:chgData name="Reyes De Luna, Sonia Aide" userId="faafa5f2-6287-4c40-946a-bbd8ed93709c" providerId="ADAL" clId="{FE2EF813-4673-2348-9C95-17D4989F9947}" dt="2023-04-11T00:11:24.648" v="1262" actId="478"/>
          <ac:picMkLst>
            <pc:docMk/>
            <pc:sldMk cId="845031549" sldId="2076136419"/>
            <ac:picMk id="44" creationId="{C832D4FB-97C0-F534-B86E-5ED8430914CA}"/>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53" creationId="{CFDB4CB0-6534-C94D-4359-7954B5BF6A7C}"/>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3" creationId="{72BD51B3-6B22-C5A7-EE52-660143EED86D}"/>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6" creationId="{76D7FC81-E65F-7ED1-8E30-A3405846E7CD}"/>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79" creationId="{A4615C96-484D-6378-C8CE-019CA4CF2F1E}"/>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82" creationId="{6FC21FC5-D4F5-055C-C222-960DFC4C1514}"/>
          </ac:picMkLst>
        </pc:picChg>
        <pc:picChg chg="add del mod topLvl">
          <ac:chgData name="Reyes De Luna, Sonia Aide" userId="faafa5f2-6287-4c40-946a-bbd8ed93709c" providerId="ADAL" clId="{FE2EF813-4673-2348-9C95-17D4989F9947}" dt="2023-04-11T00:11:26.176" v="1263" actId="478"/>
          <ac:picMkLst>
            <pc:docMk/>
            <pc:sldMk cId="845031549" sldId="2076136419"/>
            <ac:picMk id="85" creationId="{13C4B81A-0073-E600-2244-50D8BC3F00F0}"/>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88" creationId="{81660D4C-701A-2811-1887-2C1CD3923BD4}"/>
          </ac:picMkLst>
        </pc:picChg>
        <pc:cxnChg chg="add mod topLvl">
          <ac:chgData name="Reyes De Luna, Sonia Aide" userId="faafa5f2-6287-4c40-946a-bbd8ed93709c" providerId="ADAL" clId="{FE2EF813-4673-2348-9C95-17D4989F9947}" dt="2023-04-11T00:16:09.100" v="1346" actId="1076"/>
          <ac:cxnSpMkLst>
            <pc:docMk/>
            <pc:sldMk cId="845031549" sldId="2076136419"/>
            <ac:cxnSpMk id="31" creationId="{0A7EFC56-9D24-5726-D73F-B0992A598350}"/>
          </ac:cxnSpMkLst>
        </pc:cxnChg>
        <pc:cxnChg chg="del">
          <ac:chgData name="Reyes De Luna, Sonia Aide" userId="faafa5f2-6287-4c40-946a-bbd8ed93709c" providerId="ADAL" clId="{FE2EF813-4673-2348-9C95-17D4989F9947}" dt="2023-04-11T00:10:16.682" v="1252" actId="478"/>
          <ac:cxnSpMkLst>
            <pc:docMk/>
            <pc:sldMk cId="845031549" sldId="2076136419"/>
            <ac:cxnSpMk id="34" creationId="{B8996768-4F85-0143-4190-E65F29664E6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1" creationId="{14D04966-1A31-00FF-7040-9F8BF716724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6" creationId="{F96BAA70-3F8B-57BB-E605-34603F137C99}"/>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1" creationId="{7660FA93-F248-CE9D-A982-55947F5A59AC}"/>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3" creationId="{3E7BEFD7-9FC8-273D-9B54-331CCFAF8373}"/>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5" creationId="{8F2A5048-AA70-865D-6540-EA1850846C22}"/>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7" creationId="{00CB1C63-1F43-DA35-F778-C27D1D5DCE68}"/>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9" creationId="{768953DD-E232-B69C-B348-A0096644C5CE}"/>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71" creationId="{33BCBA03-30D8-AD07-91A7-10E95F7E30D6}"/>
          </ac:cxnSpMkLst>
        </pc:cxnChg>
      </pc:sldChg>
      <pc:sldChg chg="new del">
        <pc:chgData name="Reyes De Luna, Sonia Aide" userId="faafa5f2-6287-4c40-946a-bbd8ed93709c" providerId="ADAL" clId="{FE2EF813-4673-2348-9C95-17D4989F9947}" dt="2023-04-04T16:40:27.124" v="1101" actId="680"/>
        <pc:sldMkLst>
          <pc:docMk/>
          <pc:sldMk cId="3780828848" sldId="2076136419"/>
        </pc:sldMkLst>
      </pc:sldChg>
      <pc:sldMasterChg chg="addSp delSp modSp mod delSldLayout modSldLayout sldLayoutOrd">
        <pc:chgData name="Reyes De Luna, Sonia Aide" userId="faafa5f2-6287-4c40-946a-bbd8ed93709c" providerId="ADAL" clId="{FE2EF813-4673-2348-9C95-17D4989F9947}" dt="2023-04-04T15:02:37.055" v="250" actId="207"/>
        <pc:sldMasterMkLst>
          <pc:docMk/>
          <pc:sldMasterMk cId="2725302714" sldId="2147483648"/>
        </pc:sldMasterMkLst>
        <pc:spChg chg="mod">
          <ac:chgData name="Reyes De Luna, Sonia Aide" userId="faafa5f2-6287-4c40-946a-bbd8ed93709c" providerId="ADAL" clId="{FE2EF813-4673-2348-9C95-17D4989F9947}" dt="2023-04-04T14:57:17.932" v="223" actId="207"/>
          <ac:spMkLst>
            <pc:docMk/>
            <pc:sldMasterMk cId="2725302714" sldId="2147483648"/>
            <ac:spMk id="2" creationId="{33F02CBE-7D56-9524-5799-3D4C40AEE1EF}"/>
          </ac:spMkLst>
        </pc:spChg>
        <pc:spChg chg="mod">
          <ac:chgData name="Reyes De Luna, Sonia Aide" userId="faafa5f2-6287-4c40-946a-bbd8ed93709c" providerId="ADAL" clId="{FE2EF813-4673-2348-9C95-17D4989F9947}" dt="2023-04-04T14:57:17.932" v="223" actId="207"/>
          <ac:spMkLst>
            <pc:docMk/>
            <pc:sldMasterMk cId="2725302714" sldId="2147483648"/>
            <ac:spMk id="3" creationId="{A9053B17-0988-26D7-1416-D61D74DBE858}"/>
          </ac:spMkLst>
        </pc:spChg>
        <pc:spChg chg="mod">
          <ac:chgData name="Reyes De Luna, Sonia Aide" userId="faafa5f2-6287-4c40-946a-bbd8ed93709c" providerId="ADAL" clId="{FE2EF813-4673-2348-9C95-17D4989F9947}" dt="2023-04-04T14:55:26.784" v="215" actId="404"/>
          <ac:spMkLst>
            <pc:docMk/>
            <pc:sldMasterMk cId="2725302714" sldId="2147483648"/>
            <ac:spMk id="4" creationId="{3CFF87E4-E3EB-6979-BA49-637760E7BBC3}"/>
          </ac:spMkLst>
        </pc:spChg>
        <pc:spChg chg="mod">
          <ac:chgData name="Reyes De Luna, Sonia Aide" userId="faafa5f2-6287-4c40-946a-bbd8ed93709c" providerId="ADAL" clId="{FE2EF813-4673-2348-9C95-17D4989F9947}" dt="2023-04-04T14:55:26.784" v="215" actId="404"/>
          <ac:spMkLst>
            <pc:docMk/>
            <pc:sldMasterMk cId="2725302714" sldId="2147483648"/>
            <ac:spMk id="5" creationId="{6143CCC9-3353-516C-3DED-6C05973EB5B8}"/>
          </ac:spMkLst>
        </pc:spChg>
        <pc:spChg chg="mod">
          <ac:chgData name="Reyes De Luna, Sonia Aide" userId="faafa5f2-6287-4c40-946a-bbd8ed93709c" providerId="ADAL" clId="{FE2EF813-4673-2348-9C95-17D4989F9947}" dt="2023-04-04T14:55:26.784" v="215" actId="404"/>
          <ac:spMkLst>
            <pc:docMk/>
            <pc:sldMasterMk cId="2725302714" sldId="2147483648"/>
            <ac:spMk id="6" creationId="{751E5BC1-66C6-23A3-45FC-6B13BC2B4A2D}"/>
          </ac:spMkLst>
        </pc:spChg>
        <pc:spChg chg="add del mod">
          <ac:chgData name="Reyes De Luna, Sonia Aide" userId="faafa5f2-6287-4c40-946a-bbd8ed93709c" providerId="ADAL" clId="{FE2EF813-4673-2348-9C95-17D4989F9947}" dt="2023-04-04T14:55:54.884" v="219" actId="478"/>
          <ac:spMkLst>
            <pc:docMk/>
            <pc:sldMasterMk cId="2725302714" sldId="2147483648"/>
            <ac:spMk id="7" creationId="{02830B9D-F581-DE17-B9FB-C9C3BDBA1BCC}"/>
          </ac:spMkLst>
        </pc:spChg>
        <pc:spChg chg="add del mod">
          <ac:chgData name="Reyes De Luna, Sonia Aide" userId="faafa5f2-6287-4c40-946a-bbd8ed93709c" providerId="ADAL" clId="{FE2EF813-4673-2348-9C95-17D4989F9947}" dt="2023-04-04T14:57:20.709" v="224" actId="478"/>
          <ac:spMkLst>
            <pc:docMk/>
            <pc:sldMasterMk cId="2725302714" sldId="2147483648"/>
            <ac:spMk id="8" creationId="{936F6A08-49BB-30BE-B0F2-8F2F829475D3}"/>
          </ac:spMkLst>
        </pc:spChg>
        <pc:sldLayoutChg chg="addSp modSp mod">
          <pc:chgData name="Reyes De Luna, Sonia Aide" userId="faafa5f2-6287-4c40-946a-bbd8ed93709c" providerId="ADAL" clId="{FE2EF813-4673-2348-9C95-17D4989F9947}" dt="2023-04-04T15:01:03.803" v="243" actId="113"/>
          <pc:sldLayoutMkLst>
            <pc:docMk/>
            <pc:sldMasterMk cId="2725302714" sldId="2147483648"/>
            <pc:sldLayoutMk cId="2310175425" sldId="2147483649"/>
          </pc:sldLayoutMkLst>
          <pc:spChg chg="mod">
            <ac:chgData name="Reyes De Luna, Sonia Aide" userId="faafa5f2-6287-4c40-946a-bbd8ed93709c" providerId="ADAL" clId="{FE2EF813-4673-2348-9C95-17D4989F9947}" dt="2023-04-04T15:01:03.803" v="243" actId="113"/>
            <ac:spMkLst>
              <pc:docMk/>
              <pc:sldMasterMk cId="2725302714" sldId="2147483648"/>
              <pc:sldLayoutMk cId="2310175425" sldId="2147483649"/>
              <ac:spMk id="2" creationId="{3029E411-989D-8CFA-0371-904E9B56BB90}"/>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3" creationId="{68801E2D-CF21-2ADE-8396-CC12B5A246AC}"/>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4" creationId="{C7D9C27E-71A0-A8E6-7D94-D52F81CE5F6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5" creationId="{4C83CED7-3270-999D-99EC-4B2B5F4289C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6" creationId="{0DC7CE21-D4CA-6449-E0EA-746968CC779A}"/>
            </ac:spMkLst>
          </pc:spChg>
          <pc:picChg chg="add mod">
            <ac:chgData name="Reyes De Luna, Sonia Aide" userId="faafa5f2-6287-4c40-946a-bbd8ed93709c" providerId="ADAL" clId="{FE2EF813-4673-2348-9C95-17D4989F9947}" dt="2023-04-04T14:55:14.900" v="213" actId="167"/>
            <ac:picMkLst>
              <pc:docMk/>
              <pc:sldMasterMk cId="2725302714" sldId="2147483648"/>
              <pc:sldLayoutMk cId="2310175425" sldId="2147483649"/>
              <ac:picMk id="7" creationId="{36B54177-B7DF-1DD9-8875-D4168F53E154}"/>
            </ac:picMkLst>
          </pc:picChg>
        </pc:sldLayoutChg>
        <pc:sldLayoutChg chg="addSp modSp ord">
          <pc:chgData name="Reyes De Luna, Sonia Aide" userId="faafa5f2-6287-4c40-946a-bbd8ed93709c" providerId="ADAL" clId="{FE2EF813-4673-2348-9C95-17D4989F9947}" dt="2023-04-04T15:02:37.055" v="250" actId="207"/>
          <pc:sldLayoutMkLst>
            <pc:docMk/>
            <pc:sldMasterMk cId="2725302714" sldId="2147483648"/>
            <pc:sldLayoutMk cId="2505458327" sldId="2147483650"/>
          </pc:sldLayoutMkLst>
          <pc:spChg chg="mod">
            <ac:chgData name="Reyes De Luna, Sonia Aide" userId="faafa5f2-6287-4c40-946a-bbd8ed93709c" providerId="ADAL" clId="{FE2EF813-4673-2348-9C95-17D4989F9947}" dt="2023-04-04T15:02:37.055" v="250" actId="207"/>
            <ac:spMkLst>
              <pc:docMk/>
              <pc:sldMasterMk cId="2725302714" sldId="2147483648"/>
              <pc:sldLayoutMk cId="2505458327" sldId="2147483650"/>
              <ac:spMk id="2" creationId="{A319E2F3-3E92-F0B7-289B-ECE5123D9814}"/>
            </ac:spMkLst>
          </pc:spChg>
          <pc:picChg chg="add mod">
            <ac:chgData name="Reyes De Luna, Sonia Aide" userId="faafa5f2-6287-4c40-946a-bbd8ed93709c" providerId="ADAL" clId="{FE2EF813-4673-2348-9C95-17D4989F9947}" dt="2023-04-04T15:00:23.388" v="240" actId="167"/>
            <ac:picMkLst>
              <pc:docMk/>
              <pc:sldMasterMk cId="2725302714" sldId="2147483648"/>
              <pc:sldLayoutMk cId="2505458327" sldId="2147483650"/>
              <ac:picMk id="7" creationId="{7E36882C-E608-66B8-8A42-26DD6B67138C}"/>
            </ac:picMkLst>
          </pc:picChg>
        </pc:sldLayoutChg>
        <pc:sldLayoutChg chg="modSp">
          <pc:chgData name="Reyes De Luna, Sonia Aide" userId="faafa5f2-6287-4c40-946a-bbd8ed93709c" providerId="ADAL" clId="{FE2EF813-4673-2348-9C95-17D4989F9947}" dt="2023-04-04T15:00:51.992" v="242" actId="113"/>
          <pc:sldLayoutMkLst>
            <pc:docMk/>
            <pc:sldMasterMk cId="2725302714" sldId="2147483648"/>
            <pc:sldLayoutMk cId="2467048652" sldId="2147483651"/>
          </pc:sldLayoutMkLst>
          <pc:spChg chg="mod">
            <ac:chgData name="Reyes De Luna, Sonia Aide" userId="faafa5f2-6287-4c40-946a-bbd8ed93709c" providerId="ADAL" clId="{FE2EF813-4673-2348-9C95-17D4989F9947}" dt="2023-04-04T15:00:51.992" v="242" actId="113"/>
            <ac:spMkLst>
              <pc:docMk/>
              <pc:sldMasterMk cId="2725302714" sldId="2147483648"/>
              <pc:sldLayoutMk cId="2467048652" sldId="2147483651"/>
              <ac:spMk id="2" creationId="{C4018A1D-A95A-249C-60D7-BFEC9560650F}"/>
            </ac:spMkLst>
          </pc:spChg>
        </pc:sldLayoutChg>
        <pc:sldLayoutChg chg="del">
          <pc:chgData name="Reyes De Luna, Sonia Aide" userId="faafa5f2-6287-4c40-946a-bbd8ed93709c" providerId="ADAL" clId="{FE2EF813-4673-2348-9C95-17D4989F9947}" dt="2023-04-04T14:58:46.543" v="226" actId="2696"/>
          <pc:sldLayoutMkLst>
            <pc:docMk/>
            <pc:sldMasterMk cId="2725302714" sldId="2147483648"/>
            <pc:sldLayoutMk cId="588449800" sldId="2147483652"/>
          </pc:sldLayoutMkLst>
        </pc:sldLayoutChg>
        <pc:sldLayoutChg chg="del">
          <pc:chgData name="Reyes De Luna, Sonia Aide" userId="faafa5f2-6287-4c40-946a-bbd8ed93709c" providerId="ADAL" clId="{FE2EF813-4673-2348-9C95-17D4989F9947}" dt="2023-04-04T14:58:45.164" v="225" actId="2696"/>
          <pc:sldLayoutMkLst>
            <pc:docMk/>
            <pc:sldMasterMk cId="2725302714" sldId="2147483648"/>
            <pc:sldLayoutMk cId="1695778162" sldId="2147483653"/>
          </pc:sldLayoutMkLst>
        </pc:sldLayoutChg>
        <pc:sldLayoutChg chg="addSp modSp">
          <pc:chgData name="Reyes De Luna, Sonia Aide" userId="faafa5f2-6287-4c40-946a-bbd8ed93709c" providerId="ADAL" clId="{FE2EF813-4673-2348-9C95-17D4989F9947}" dt="2023-04-04T14:59:53.660" v="237" actId="113"/>
          <pc:sldLayoutMkLst>
            <pc:docMk/>
            <pc:sldMasterMk cId="2725302714" sldId="2147483648"/>
            <pc:sldLayoutMk cId="221324232" sldId="2147483654"/>
          </pc:sldLayoutMkLst>
          <pc:spChg chg="mod">
            <ac:chgData name="Reyes De Luna, Sonia Aide" userId="faafa5f2-6287-4c40-946a-bbd8ed93709c" providerId="ADAL" clId="{FE2EF813-4673-2348-9C95-17D4989F9947}" dt="2023-04-04T14:59:53.660" v="237" actId="113"/>
            <ac:spMkLst>
              <pc:docMk/>
              <pc:sldMasterMk cId="2725302714" sldId="2147483648"/>
              <pc:sldLayoutMk cId="221324232" sldId="2147483654"/>
              <ac:spMk id="2" creationId="{F58AE75E-BF38-0C63-F39F-95D19FDCC331}"/>
            </ac:spMkLst>
          </pc:spChg>
          <pc:picChg chg="add mod">
            <ac:chgData name="Reyes De Luna, Sonia Aide" userId="faafa5f2-6287-4c40-946a-bbd8ed93709c" providerId="ADAL" clId="{FE2EF813-4673-2348-9C95-17D4989F9947}" dt="2023-04-04T14:59:42.361" v="236" actId="167"/>
            <ac:picMkLst>
              <pc:docMk/>
              <pc:sldMasterMk cId="2725302714" sldId="2147483648"/>
              <pc:sldLayoutMk cId="221324232" sldId="2147483654"/>
              <ac:picMk id="6" creationId="{85B76E4B-994E-FE80-0264-CD7AEB4265E3}"/>
            </ac:picMkLst>
          </pc:picChg>
        </pc:sldLayoutChg>
        <pc:sldLayoutChg chg="addSp delSp modSp mod">
          <pc:chgData name="Reyes De Luna, Sonia Aide" userId="faafa5f2-6287-4c40-946a-bbd8ed93709c" providerId="ADAL" clId="{FE2EF813-4673-2348-9C95-17D4989F9947}" dt="2023-04-04T14:59:37.213" v="234" actId="21"/>
          <pc:sldLayoutMkLst>
            <pc:docMk/>
            <pc:sldMasterMk cId="2725302714" sldId="2147483648"/>
            <pc:sldLayoutMk cId="1870010116" sldId="2147483655"/>
          </pc:sldLayoutMkLst>
          <pc:picChg chg="add del mod">
            <ac:chgData name="Reyes De Luna, Sonia Aide" userId="faafa5f2-6287-4c40-946a-bbd8ed93709c" providerId="ADAL" clId="{FE2EF813-4673-2348-9C95-17D4989F9947}" dt="2023-04-04T14:59:37.213" v="234" actId="21"/>
            <ac:picMkLst>
              <pc:docMk/>
              <pc:sldMasterMk cId="2725302714" sldId="2147483648"/>
              <pc:sldLayoutMk cId="1870010116" sldId="2147483655"/>
              <ac:picMk id="5" creationId="{B012F2B5-908D-6128-8766-902E161D88F0}"/>
            </ac:picMkLst>
          </pc:picChg>
        </pc:sldLayoutChg>
        <pc:sldLayoutChg chg="del">
          <pc:chgData name="Reyes De Luna, Sonia Aide" userId="faafa5f2-6287-4c40-946a-bbd8ed93709c" providerId="ADAL" clId="{FE2EF813-4673-2348-9C95-17D4989F9947}" dt="2023-04-04T14:58:57.440" v="227" actId="2696"/>
          <pc:sldLayoutMkLst>
            <pc:docMk/>
            <pc:sldMasterMk cId="2725302714" sldId="2147483648"/>
            <pc:sldLayoutMk cId="1477184535" sldId="2147483656"/>
          </pc:sldLayoutMkLst>
        </pc:sldLayoutChg>
        <pc:sldLayoutChg chg="del">
          <pc:chgData name="Reyes De Luna, Sonia Aide" userId="faafa5f2-6287-4c40-946a-bbd8ed93709c" providerId="ADAL" clId="{FE2EF813-4673-2348-9C95-17D4989F9947}" dt="2023-04-04T14:58:58.550" v="228" actId="2696"/>
          <pc:sldLayoutMkLst>
            <pc:docMk/>
            <pc:sldMasterMk cId="2725302714" sldId="2147483648"/>
            <pc:sldLayoutMk cId="2439887530" sldId="2147483657"/>
          </pc:sldLayoutMkLst>
        </pc:sldLayoutChg>
        <pc:sldLayoutChg chg="del">
          <pc:chgData name="Reyes De Luna, Sonia Aide" userId="faafa5f2-6287-4c40-946a-bbd8ed93709c" providerId="ADAL" clId="{FE2EF813-4673-2348-9C95-17D4989F9947}" dt="2023-04-04T14:54:16.632" v="208" actId="2696"/>
          <pc:sldLayoutMkLst>
            <pc:docMk/>
            <pc:sldMasterMk cId="2725302714" sldId="2147483648"/>
            <pc:sldLayoutMk cId="814506651" sldId="2147483658"/>
          </pc:sldLayoutMkLst>
        </pc:sldLayoutChg>
        <pc:sldLayoutChg chg="addSp modSp">
          <pc:chgData name="Reyes De Luna, Sonia Aide" userId="faafa5f2-6287-4c40-946a-bbd8ed93709c" providerId="ADAL" clId="{FE2EF813-4673-2348-9C95-17D4989F9947}" dt="2023-04-04T15:01:57.171" v="244"/>
          <pc:sldLayoutMkLst>
            <pc:docMk/>
            <pc:sldMasterMk cId="2725302714" sldId="2147483648"/>
            <pc:sldLayoutMk cId="2875385225" sldId="2147483658"/>
          </pc:sldLayoutMkLst>
          <pc:spChg chg="add mod">
            <ac:chgData name="Reyes De Luna, Sonia Aide" userId="faafa5f2-6287-4c40-946a-bbd8ed93709c" providerId="ADAL" clId="{FE2EF813-4673-2348-9C95-17D4989F9947}" dt="2023-04-04T15:01:57.171" v="244"/>
            <ac:spMkLst>
              <pc:docMk/>
              <pc:sldMasterMk cId="2725302714" sldId="2147483648"/>
              <pc:sldLayoutMk cId="2875385225" sldId="2147483658"/>
              <ac:spMk id="5" creationId="{74D66EB4-E928-04A5-17AC-B4C4FAF01B68}"/>
            </ac:spMkLst>
          </pc:spChg>
        </pc:sldLayoutChg>
        <pc:sldLayoutChg chg="del">
          <pc:chgData name="Reyes De Luna, Sonia Aide" userId="faafa5f2-6287-4c40-946a-bbd8ed93709c" providerId="ADAL" clId="{FE2EF813-4673-2348-9C95-17D4989F9947}" dt="2023-04-04T14:54:13.931" v="207" actId="2696"/>
          <pc:sldLayoutMkLst>
            <pc:docMk/>
            <pc:sldMasterMk cId="2725302714" sldId="2147483648"/>
            <pc:sldLayoutMk cId="1587531827" sldId="2147483659"/>
          </pc:sldLayoutMkLst>
        </pc:sldLayoutChg>
        <pc:sldLayoutChg chg="addSp modSp mod">
          <pc:chgData name="Reyes De Luna, Sonia Aide" userId="faafa5f2-6287-4c40-946a-bbd8ed93709c" providerId="ADAL" clId="{FE2EF813-4673-2348-9C95-17D4989F9947}" dt="2023-04-04T15:02:12.735" v="249" actId="1076"/>
          <pc:sldLayoutMkLst>
            <pc:docMk/>
            <pc:sldMasterMk cId="2725302714" sldId="2147483648"/>
            <pc:sldLayoutMk cId="3768260915" sldId="2147483659"/>
          </pc:sldLayoutMkLst>
          <pc:spChg chg="add mod">
            <ac:chgData name="Reyes De Luna, Sonia Aide" userId="faafa5f2-6287-4c40-946a-bbd8ed93709c" providerId="ADAL" clId="{FE2EF813-4673-2348-9C95-17D4989F9947}" dt="2023-04-04T15:02:10.338" v="247" actId="14100"/>
            <ac:spMkLst>
              <pc:docMk/>
              <pc:sldMasterMk cId="2725302714" sldId="2147483648"/>
              <pc:sldLayoutMk cId="3768260915" sldId="2147483659"/>
              <ac:spMk id="6" creationId="{BDA5DC36-6B14-E774-2FD3-FD49BCF6F742}"/>
            </ac:spMkLst>
          </pc:spChg>
          <pc:picChg chg="mod">
            <ac:chgData name="Reyes De Luna, Sonia Aide" userId="faafa5f2-6287-4c40-946a-bbd8ed93709c" providerId="ADAL" clId="{FE2EF813-4673-2348-9C95-17D4989F9947}" dt="2023-04-04T15:02:12.735" v="249" actId="1076"/>
            <ac:picMkLst>
              <pc:docMk/>
              <pc:sldMasterMk cId="2725302714" sldId="2147483648"/>
              <pc:sldLayoutMk cId="3768260915" sldId="2147483659"/>
              <ac:picMk id="5" creationId="{CFD1EF8D-21B9-3C6D-CAEB-887F2C4B10FA}"/>
            </ac:picMkLst>
          </pc:picChg>
        </pc:sldLayoutChg>
      </pc:sldMasterChg>
    </pc:docChg>
  </pc:docChgLst>
  <pc:docChgLst>
    <pc:chgData name="Gilda Alcivia García" userId="S::gilda.alcivia@axity.com::f951e080-0cd0-4d7a-a846-5080e1ec841b" providerId="AD" clId="Web-{1729BB90-8472-EC23-CB3A-231444460430}"/>
    <pc:docChg chg="addSld delSld modSld">
      <pc:chgData name="Gilda Alcivia García" userId="S::gilda.alcivia@axity.com::f951e080-0cd0-4d7a-a846-5080e1ec841b" providerId="AD" clId="Web-{1729BB90-8472-EC23-CB3A-231444460430}" dt="2023-04-04T18:26:40.453" v="14"/>
      <pc:docMkLst>
        <pc:docMk/>
      </pc:docMkLst>
      <pc:sldChg chg="addSp delSp modSp">
        <pc:chgData name="Gilda Alcivia García" userId="S::gilda.alcivia@axity.com::f951e080-0cd0-4d7a-a846-5080e1ec841b" providerId="AD" clId="Web-{1729BB90-8472-EC23-CB3A-231444460430}" dt="2023-04-04T18:26:40.453" v="14"/>
        <pc:sldMkLst>
          <pc:docMk/>
          <pc:sldMk cId="2776238204" sldId="279"/>
        </pc:sldMkLst>
        <pc:picChg chg="add del">
          <ac:chgData name="Gilda Alcivia García" userId="S::gilda.alcivia@axity.com::f951e080-0cd0-4d7a-a846-5080e1ec841b" providerId="AD" clId="Web-{1729BB90-8472-EC23-CB3A-231444460430}" dt="2023-04-04T18:19:15.032" v="1"/>
          <ac:picMkLst>
            <pc:docMk/>
            <pc:sldMk cId="2776238204" sldId="279"/>
            <ac:picMk id="14" creationId="{648013C8-F584-6601-08BC-DE5C86A259A8}"/>
          </ac:picMkLst>
        </pc:picChg>
        <pc:picChg chg="del">
          <ac:chgData name="Gilda Alcivia García" userId="S::gilda.alcivia@axity.com::f951e080-0cd0-4d7a-a846-5080e1ec841b" providerId="AD" clId="Web-{1729BB90-8472-EC23-CB3A-231444460430}" dt="2023-04-04T18:21:52.506" v="2"/>
          <ac:picMkLst>
            <pc:docMk/>
            <pc:sldMk cId="2776238204" sldId="279"/>
            <ac:picMk id="42" creationId="{A9763FEC-40A0-DCDB-63C3-7350E0ADD3EC}"/>
          </ac:picMkLst>
        </pc:picChg>
        <pc:picChg chg="add del mod">
          <ac:chgData name="Gilda Alcivia García" userId="S::gilda.alcivia@axity.com::f951e080-0cd0-4d7a-a846-5080e1ec841b" providerId="AD" clId="Web-{1729BB90-8472-EC23-CB3A-231444460430}" dt="2023-04-04T18:24:24.276" v="5"/>
          <ac:picMkLst>
            <pc:docMk/>
            <pc:sldMk cId="2776238204" sldId="279"/>
            <ac:picMk id="46" creationId="{03600C4C-8314-69AF-FFA2-5E91A40D51F4}"/>
          </ac:picMkLst>
        </pc:picChg>
        <pc:picChg chg="add del mod">
          <ac:chgData name="Gilda Alcivia García" userId="S::gilda.alcivia@axity.com::f951e080-0cd0-4d7a-a846-5080e1ec841b" providerId="AD" clId="Web-{1729BB90-8472-EC23-CB3A-231444460430}" dt="2023-04-04T18:26:02.873" v="10"/>
          <ac:picMkLst>
            <pc:docMk/>
            <pc:sldMk cId="2776238204" sldId="279"/>
            <ac:picMk id="47" creationId="{8F03584D-E1F9-11A8-C5B2-C3A3A45CE1B5}"/>
          </ac:picMkLst>
        </pc:picChg>
        <pc:picChg chg="add del mod">
          <ac:chgData name="Gilda Alcivia García" userId="S::gilda.alcivia@axity.com::f951e080-0cd0-4d7a-a846-5080e1ec841b" providerId="AD" clId="Web-{1729BB90-8472-EC23-CB3A-231444460430}" dt="2023-04-04T18:26:40.453" v="14"/>
          <ac:picMkLst>
            <pc:docMk/>
            <pc:sldMk cId="2776238204" sldId="279"/>
            <ac:picMk id="48" creationId="{F9BB290C-9F6B-7912-698B-41D95E2C28BD}"/>
          </ac:picMkLst>
        </pc:picChg>
      </pc:sldChg>
      <pc:sldChg chg="new del">
        <pc:chgData name="Gilda Alcivia García" userId="S::gilda.alcivia@axity.com::f951e080-0cd0-4d7a-a846-5080e1ec841b" providerId="AD" clId="Web-{1729BB90-8472-EC23-CB3A-231444460430}" dt="2023-04-04T18:25:42.138" v="7"/>
        <pc:sldMkLst>
          <pc:docMk/>
          <pc:sldMk cId="4069139619" sldId="2076136419"/>
        </pc:sldMkLst>
      </pc:sldChg>
    </pc:docChg>
  </pc:docChgLst>
  <pc:docChgLst>
    <pc:chgData name="Mauricio Alberto Gutierrez Zuñiga" userId="85290940-e146-4b74-828a-8c09243d6f0f" providerId="ADAL" clId="{B18697DD-449D-F74B-9ABE-62D9EA161210}"/>
    <pc:docChg chg="undo custSel addSld delSld modSld sldOrd">
      <pc:chgData name="Mauricio Alberto Gutierrez Zuñiga" userId="85290940-e146-4b74-828a-8c09243d6f0f" providerId="ADAL" clId="{B18697DD-449D-F74B-9ABE-62D9EA161210}" dt="2023-04-04T15:01:58.164" v="65" actId="1076"/>
      <pc:docMkLst>
        <pc:docMk/>
      </pc:docMkLst>
      <pc:sldChg chg="modTransition">
        <pc:chgData name="Mauricio Alberto Gutierrez Zuñiga" userId="85290940-e146-4b74-828a-8c09243d6f0f" providerId="ADAL" clId="{B18697DD-449D-F74B-9ABE-62D9EA161210}" dt="2023-04-04T13:39:09.159" v="27"/>
        <pc:sldMkLst>
          <pc:docMk/>
          <pc:sldMk cId="3083780196" sldId="256"/>
        </pc:sldMkLst>
      </pc:sldChg>
      <pc:sldChg chg="modTransition">
        <pc:chgData name="Mauricio Alberto Gutierrez Zuñiga" userId="85290940-e146-4b74-828a-8c09243d6f0f" providerId="ADAL" clId="{B18697DD-449D-F74B-9ABE-62D9EA161210}" dt="2023-04-04T13:39:07.270" v="26"/>
        <pc:sldMkLst>
          <pc:docMk/>
          <pc:sldMk cId="109381689" sldId="257"/>
        </pc:sldMkLst>
      </pc:sldChg>
      <pc:sldChg chg="modTransition">
        <pc:chgData name="Mauricio Alberto Gutierrez Zuñiga" userId="85290940-e146-4b74-828a-8c09243d6f0f" providerId="ADAL" clId="{B18697DD-449D-F74B-9ABE-62D9EA161210}" dt="2023-04-04T13:39:11.441" v="28"/>
        <pc:sldMkLst>
          <pc:docMk/>
          <pc:sldMk cId="384621904" sldId="258"/>
        </pc:sldMkLst>
      </pc:sldChg>
      <pc:sldChg chg="modTransition">
        <pc:chgData name="Mauricio Alberto Gutierrez Zuñiga" userId="85290940-e146-4b74-828a-8c09243d6f0f" providerId="ADAL" clId="{B18697DD-449D-F74B-9ABE-62D9EA161210}" dt="2023-04-04T13:39:13.825" v="29"/>
        <pc:sldMkLst>
          <pc:docMk/>
          <pc:sldMk cId="3472453280" sldId="259"/>
        </pc:sldMkLst>
      </pc:sldChg>
      <pc:sldChg chg="modTransition">
        <pc:chgData name="Mauricio Alberto Gutierrez Zuñiga" userId="85290940-e146-4b74-828a-8c09243d6f0f" providerId="ADAL" clId="{B18697DD-449D-F74B-9ABE-62D9EA161210}" dt="2023-04-04T13:39:16.314" v="30"/>
        <pc:sldMkLst>
          <pc:docMk/>
          <pc:sldMk cId="2427071954" sldId="260"/>
        </pc:sldMkLst>
      </pc:sldChg>
      <pc:sldChg chg="modTransition">
        <pc:chgData name="Mauricio Alberto Gutierrez Zuñiga" userId="85290940-e146-4b74-828a-8c09243d6f0f" providerId="ADAL" clId="{B18697DD-449D-F74B-9ABE-62D9EA161210}" dt="2023-04-04T13:39:19.209" v="31"/>
        <pc:sldMkLst>
          <pc:docMk/>
          <pc:sldMk cId="2089098980" sldId="262"/>
        </pc:sldMkLst>
      </pc:sldChg>
      <pc:sldChg chg="modTransition">
        <pc:chgData name="Mauricio Alberto Gutierrez Zuñiga" userId="85290940-e146-4b74-828a-8c09243d6f0f" providerId="ADAL" clId="{B18697DD-449D-F74B-9ABE-62D9EA161210}" dt="2023-04-04T13:39:21.863" v="32"/>
        <pc:sldMkLst>
          <pc:docMk/>
          <pc:sldMk cId="3712592850" sldId="263"/>
        </pc:sldMkLst>
      </pc:sldChg>
      <pc:sldChg chg="modTransition">
        <pc:chgData name="Mauricio Alberto Gutierrez Zuñiga" userId="85290940-e146-4b74-828a-8c09243d6f0f" providerId="ADAL" clId="{B18697DD-449D-F74B-9ABE-62D9EA161210}" dt="2023-04-04T13:39:26.807" v="33"/>
        <pc:sldMkLst>
          <pc:docMk/>
          <pc:sldMk cId="2484823885" sldId="265"/>
        </pc:sldMkLst>
      </pc:sldChg>
      <pc:sldChg chg="modTransition">
        <pc:chgData name="Mauricio Alberto Gutierrez Zuñiga" userId="85290940-e146-4b74-828a-8c09243d6f0f" providerId="ADAL" clId="{B18697DD-449D-F74B-9ABE-62D9EA161210}" dt="2023-04-04T13:39:28.858" v="34"/>
        <pc:sldMkLst>
          <pc:docMk/>
          <pc:sldMk cId="3400348679" sldId="266"/>
        </pc:sldMkLst>
      </pc:sldChg>
      <pc:sldChg chg="modTransition">
        <pc:chgData name="Mauricio Alberto Gutierrez Zuñiga" userId="85290940-e146-4b74-828a-8c09243d6f0f" providerId="ADAL" clId="{B18697DD-449D-F74B-9ABE-62D9EA161210}" dt="2023-04-04T13:39:31.061" v="35"/>
        <pc:sldMkLst>
          <pc:docMk/>
          <pc:sldMk cId="3482479898" sldId="267"/>
        </pc:sldMkLst>
      </pc:sldChg>
      <pc:sldChg chg="modTransition">
        <pc:chgData name="Mauricio Alberto Gutierrez Zuñiga" userId="85290940-e146-4b74-828a-8c09243d6f0f" providerId="ADAL" clId="{B18697DD-449D-F74B-9ABE-62D9EA161210}" dt="2023-04-04T13:39:33.827" v="36"/>
        <pc:sldMkLst>
          <pc:docMk/>
          <pc:sldMk cId="3156803619" sldId="268"/>
        </pc:sldMkLst>
      </pc:sldChg>
      <pc:sldChg chg="modTransition">
        <pc:chgData name="Mauricio Alberto Gutierrez Zuñiga" userId="85290940-e146-4b74-828a-8c09243d6f0f" providerId="ADAL" clId="{B18697DD-449D-F74B-9ABE-62D9EA161210}" dt="2023-04-04T13:39:36.025" v="37"/>
        <pc:sldMkLst>
          <pc:docMk/>
          <pc:sldMk cId="4112264461" sldId="269"/>
        </pc:sldMkLst>
      </pc:sldChg>
      <pc:sldChg chg="modTransition">
        <pc:chgData name="Mauricio Alberto Gutierrez Zuñiga" userId="85290940-e146-4b74-828a-8c09243d6f0f" providerId="ADAL" clId="{B18697DD-449D-F74B-9ABE-62D9EA161210}" dt="2023-04-04T13:39:39.392" v="38"/>
        <pc:sldMkLst>
          <pc:docMk/>
          <pc:sldMk cId="2383394823" sldId="270"/>
        </pc:sldMkLst>
      </pc:sldChg>
      <pc:sldChg chg="modTransition">
        <pc:chgData name="Mauricio Alberto Gutierrez Zuñiga" userId="85290940-e146-4b74-828a-8c09243d6f0f" providerId="ADAL" clId="{B18697DD-449D-F74B-9ABE-62D9EA161210}" dt="2023-04-04T13:39:43.904" v="39"/>
        <pc:sldMkLst>
          <pc:docMk/>
          <pc:sldMk cId="372554938" sldId="275"/>
        </pc:sldMkLst>
      </pc:sldChg>
      <pc:sldChg chg="modTransition">
        <pc:chgData name="Mauricio Alberto Gutierrez Zuñiga" userId="85290940-e146-4b74-828a-8c09243d6f0f" providerId="ADAL" clId="{B18697DD-449D-F74B-9ABE-62D9EA161210}" dt="2023-04-04T13:39:46.175" v="40"/>
        <pc:sldMkLst>
          <pc:docMk/>
          <pc:sldMk cId="2940389174" sldId="276"/>
        </pc:sldMkLst>
      </pc:sldChg>
      <pc:sldChg chg="modTransition">
        <pc:chgData name="Mauricio Alberto Gutierrez Zuñiga" userId="85290940-e146-4b74-828a-8c09243d6f0f" providerId="ADAL" clId="{B18697DD-449D-F74B-9ABE-62D9EA161210}" dt="2023-04-04T13:39:49.034" v="41"/>
        <pc:sldMkLst>
          <pc:docMk/>
          <pc:sldMk cId="3902738728" sldId="278"/>
        </pc:sldMkLst>
      </pc:sldChg>
      <pc:sldChg chg="modTransition">
        <pc:chgData name="Mauricio Alberto Gutierrez Zuñiga" userId="85290940-e146-4b74-828a-8c09243d6f0f" providerId="ADAL" clId="{B18697DD-449D-F74B-9ABE-62D9EA161210}" dt="2023-04-04T13:39:51.678" v="42"/>
        <pc:sldMkLst>
          <pc:docMk/>
          <pc:sldMk cId="2776238204" sldId="279"/>
        </pc:sldMkLst>
      </pc:sldChg>
      <pc:sldChg chg="del">
        <pc:chgData name="Mauricio Alberto Gutierrez Zuñiga" userId="85290940-e146-4b74-828a-8c09243d6f0f" providerId="ADAL" clId="{B18697DD-449D-F74B-9ABE-62D9EA161210}" dt="2023-04-04T13:35:15.800" v="1" actId="2696"/>
        <pc:sldMkLst>
          <pc:docMk/>
          <pc:sldMk cId="1878422943" sldId="280"/>
        </pc:sldMkLst>
      </pc:sldChg>
      <pc:sldChg chg="add ord setBg">
        <pc:chgData name="Mauricio Alberto Gutierrez Zuñiga" userId="85290940-e146-4b74-828a-8c09243d6f0f" providerId="ADAL" clId="{B18697DD-449D-F74B-9ABE-62D9EA161210}" dt="2023-04-04T13:35:17.626" v="2" actId="20578"/>
        <pc:sldMkLst>
          <pc:docMk/>
          <pc:sldMk cId="2044941274" sldId="2076136395"/>
        </pc:sldMkLst>
      </pc:sldChg>
      <pc:sldChg chg="delSp modSp add mod setBg delAnim">
        <pc:chgData name="Mauricio Alberto Gutierrez Zuñiga" userId="85290940-e146-4b74-828a-8c09243d6f0f" providerId="ADAL" clId="{B18697DD-449D-F74B-9ABE-62D9EA161210}" dt="2023-04-04T15:01:05.770" v="53" actId="1076"/>
        <pc:sldMkLst>
          <pc:docMk/>
          <pc:sldMk cId="2310504241" sldId="2076136398"/>
        </pc:sldMkLst>
        <pc:spChg chg="mod">
          <ac:chgData name="Mauricio Alberto Gutierrez Zuñiga" userId="85290940-e146-4b74-828a-8c09243d6f0f" providerId="ADAL" clId="{B18697DD-449D-F74B-9ABE-62D9EA161210}" dt="2023-04-04T15:01:05.770" v="53" actId="1076"/>
          <ac:spMkLst>
            <pc:docMk/>
            <pc:sldMk cId="2310504241" sldId="2076136398"/>
            <ac:spMk id="3" creationId="{0F46340C-824B-319A-C882-871478216ABF}"/>
          </ac:spMkLst>
        </pc:spChg>
        <pc:spChg chg="mod">
          <ac:chgData name="Mauricio Alberto Gutierrez Zuñiga" userId="85290940-e146-4b74-828a-8c09243d6f0f" providerId="ADAL" clId="{B18697DD-449D-F74B-9ABE-62D9EA161210}" dt="2023-04-04T15:01:05.770" v="53" actId="1076"/>
          <ac:spMkLst>
            <pc:docMk/>
            <pc:sldMk cId="2310504241" sldId="2076136398"/>
            <ac:spMk id="5" creationId="{E06CA927-7B14-2A88-318D-DC74E7D14292}"/>
          </ac:spMkLst>
        </pc:spChg>
        <pc:spChg chg="del">
          <ac:chgData name="Mauricio Alberto Gutierrez Zuñiga" userId="85290940-e146-4b74-828a-8c09243d6f0f" providerId="ADAL" clId="{B18697DD-449D-F74B-9ABE-62D9EA161210}" dt="2023-04-04T15:00:54.730" v="50" actId="478"/>
          <ac:spMkLst>
            <pc:docMk/>
            <pc:sldMk cId="2310504241" sldId="2076136398"/>
            <ac:spMk id="10" creationId="{8B6658A3-DC3B-C36B-4F0D-701C2EF136E1}"/>
          </ac:spMkLst>
        </pc:spChg>
      </pc:sldChg>
      <pc:sldChg chg="delSp modSp add mod setBg delAnim">
        <pc:chgData name="Mauricio Alberto Gutierrez Zuñiga" userId="85290940-e146-4b74-828a-8c09243d6f0f" providerId="ADAL" clId="{B18697DD-449D-F74B-9ABE-62D9EA161210}" dt="2023-04-04T15:01:58.164" v="65" actId="1076"/>
        <pc:sldMkLst>
          <pc:docMk/>
          <pc:sldMk cId="3036406351" sldId="2076136399"/>
        </pc:sldMkLst>
        <pc:spChg chg="mod">
          <ac:chgData name="Mauricio Alberto Gutierrez Zuñiga" userId="85290940-e146-4b74-828a-8c09243d6f0f" providerId="ADAL" clId="{B18697DD-449D-F74B-9ABE-62D9EA161210}" dt="2023-04-04T15:01:53.493" v="64" actId="14100"/>
          <ac:spMkLst>
            <pc:docMk/>
            <pc:sldMk cId="3036406351" sldId="2076136399"/>
            <ac:spMk id="4" creationId="{EEB72D5F-1CB4-065C-E6C5-30F9D6BC6D5C}"/>
          </ac:spMkLst>
        </pc:spChg>
        <pc:spChg chg="del">
          <ac:chgData name="Mauricio Alberto Gutierrez Zuñiga" userId="85290940-e146-4b74-828a-8c09243d6f0f" providerId="ADAL" clId="{B18697DD-449D-F74B-9ABE-62D9EA161210}" dt="2023-04-04T15:01:36.625" v="59" actId="478"/>
          <ac:spMkLst>
            <pc:docMk/>
            <pc:sldMk cId="3036406351" sldId="2076136399"/>
            <ac:spMk id="10" creationId="{C0D1703C-B130-69E6-A31E-070A570C806F}"/>
          </ac:spMkLst>
        </pc:spChg>
        <pc:grpChg chg="mod">
          <ac:chgData name="Mauricio Alberto Gutierrez Zuñiga" userId="85290940-e146-4b74-828a-8c09243d6f0f" providerId="ADAL" clId="{B18697DD-449D-F74B-9ABE-62D9EA161210}" dt="2023-04-04T15:01:58.164" v="65" actId="1076"/>
          <ac:grpSpMkLst>
            <pc:docMk/>
            <pc:sldMk cId="3036406351" sldId="2076136399"/>
            <ac:grpSpMk id="7" creationId="{2B9B6225-E7B2-D710-DFE2-3772FD5DA932}"/>
          </ac:grpSpMkLst>
        </pc:grpChg>
        <pc:picChg chg="mod">
          <ac:chgData name="Mauricio Alberto Gutierrez Zuñiga" userId="85290940-e146-4b74-828a-8c09243d6f0f" providerId="ADAL" clId="{B18697DD-449D-F74B-9ABE-62D9EA161210}" dt="2023-04-04T15:01:47.888" v="62" actId="1076"/>
          <ac:picMkLst>
            <pc:docMk/>
            <pc:sldMk cId="3036406351" sldId="2076136399"/>
            <ac:picMk id="3" creationId="{5C56F062-4A5C-17B1-54A6-94AF8A6E5A72}"/>
          </ac:picMkLst>
        </pc:picChg>
      </pc:sldChg>
      <pc:sldChg chg="addSp modSp add del mod ord setBg">
        <pc:chgData name="Mauricio Alberto Gutierrez Zuñiga" userId="85290940-e146-4b74-828a-8c09243d6f0f" providerId="ADAL" clId="{B18697DD-449D-F74B-9ABE-62D9EA161210}" dt="2023-04-04T13:40:56.905" v="49" actId="1076"/>
        <pc:sldMkLst>
          <pc:docMk/>
          <pc:sldMk cId="164414599" sldId="2076136400"/>
        </pc:sldMkLst>
        <pc:picChg chg="add mod">
          <ac:chgData name="Mauricio Alberto Gutierrez Zuñiga" userId="85290940-e146-4b74-828a-8c09243d6f0f" providerId="ADAL" clId="{B18697DD-449D-F74B-9ABE-62D9EA161210}" dt="2023-04-04T13:40:56.905" v="49" actId="1076"/>
          <ac:picMkLst>
            <pc:docMk/>
            <pc:sldMk cId="164414599" sldId="2076136400"/>
            <ac:picMk id="3" creationId="{0CCA748D-BCC5-8302-CEA6-321642A7C2FC}"/>
          </ac:picMkLst>
        </pc:picChg>
      </pc:sldChg>
      <pc:sldChg chg="add ord setBg">
        <pc:chgData name="Mauricio Alberto Gutierrez Zuñiga" userId="85290940-e146-4b74-828a-8c09243d6f0f" providerId="ADAL" clId="{B18697DD-449D-F74B-9ABE-62D9EA161210}" dt="2023-04-04T13:35:56.144" v="7" actId="20578"/>
        <pc:sldMkLst>
          <pc:docMk/>
          <pc:sldMk cId="3022210618" sldId="2076136401"/>
        </pc:sldMkLst>
      </pc:sldChg>
      <pc:sldChg chg="delSp modSp add mod setBg delAnim">
        <pc:chgData name="Mauricio Alberto Gutierrez Zuñiga" userId="85290940-e146-4b74-828a-8c09243d6f0f" providerId="ADAL" clId="{B18697DD-449D-F74B-9ABE-62D9EA161210}" dt="2023-04-04T15:01:29.780" v="58" actId="1037"/>
        <pc:sldMkLst>
          <pc:docMk/>
          <pc:sldMk cId="2149847872" sldId="2076136402"/>
        </pc:sldMkLst>
        <pc:spChg chg="mod">
          <ac:chgData name="Mauricio Alberto Gutierrez Zuñiga" userId="85290940-e146-4b74-828a-8c09243d6f0f" providerId="ADAL" clId="{B18697DD-449D-F74B-9ABE-62D9EA161210}" dt="2023-04-04T15:01:26.692" v="56" actId="1076"/>
          <ac:spMkLst>
            <pc:docMk/>
            <pc:sldMk cId="2149847872" sldId="2076136402"/>
            <ac:spMk id="4" creationId="{A3E6D225-8651-1510-6DE2-1FEC752A7DAC}"/>
          </ac:spMkLst>
        </pc:spChg>
        <pc:spChg chg="del">
          <ac:chgData name="Mauricio Alberto Gutierrez Zuñiga" userId="85290940-e146-4b74-828a-8c09243d6f0f" providerId="ADAL" clId="{B18697DD-449D-F74B-9ABE-62D9EA161210}" dt="2023-04-04T15:01:14.756" v="54" actId="478"/>
          <ac:spMkLst>
            <pc:docMk/>
            <pc:sldMk cId="2149847872" sldId="2076136402"/>
            <ac:spMk id="6" creationId="{DC006622-E9EB-9848-60F3-168EF3C27694}"/>
          </ac:spMkLst>
        </pc:spChg>
        <pc:cxnChg chg="mod">
          <ac:chgData name="Mauricio Alberto Gutierrez Zuñiga" userId="85290940-e146-4b74-828a-8c09243d6f0f" providerId="ADAL" clId="{B18697DD-449D-F74B-9ABE-62D9EA161210}" dt="2023-04-04T15:01:29.780" v="58" actId="1037"/>
          <ac:cxnSpMkLst>
            <pc:docMk/>
            <pc:sldMk cId="2149847872" sldId="2076136402"/>
            <ac:cxnSpMk id="35" creationId="{7B157E59-67A7-87DF-7794-7A2C460E40A6}"/>
          </ac:cxnSpMkLst>
        </pc:cxnChg>
      </pc:sldChg>
      <pc:sldChg chg="add setBg">
        <pc:chgData name="Mauricio Alberto Gutierrez Zuñiga" userId="85290940-e146-4b74-828a-8c09243d6f0f" providerId="ADAL" clId="{B18697DD-449D-F74B-9ABE-62D9EA161210}" dt="2023-04-04T13:36:17.045" v="11"/>
        <pc:sldMkLst>
          <pc:docMk/>
          <pc:sldMk cId="998986443" sldId="2076136403"/>
        </pc:sldMkLst>
      </pc:sldChg>
      <pc:sldChg chg="add ord setBg">
        <pc:chgData name="Mauricio Alberto Gutierrez Zuñiga" userId="85290940-e146-4b74-828a-8c09243d6f0f" providerId="ADAL" clId="{B18697DD-449D-F74B-9ABE-62D9EA161210}" dt="2023-04-04T13:35:26.199" v="4" actId="20578"/>
        <pc:sldMkLst>
          <pc:docMk/>
          <pc:sldMk cId="73665500" sldId="2076136404"/>
        </pc:sldMkLst>
      </pc:sldChg>
      <pc:sldChg chg="add del">
        <pc:chgData name="Mauricio Alberto Gutierrez Zuñiga" userId="85290940-e146-4b74-828a-8c09243d6f0f" providerId="ADAL" clId="{B18697DD-449D-F74B-9ABE-62D9EA161210}" dt="2023-04-04T13:37:57.192" v="25" actId="2696"/>
        <pc:sldMkLst>
          <pc:docMk/>
          <pc:sldMk cId="909655700" sldId="2076136405"/>
        </pc:sldMkLst>
      </pc:sldChg>
      <pc:sldChg chg="add ord">
        <pc:chgData name="Mauricio Alberto Gutierrez Zuñiga" userId="85290940-e146-4b74-828a-8c09243d6f0f" providerId="ADAL" clId="{B18697DD-449D-F74B-9ABE-62D9EA161210}" dt="2023-04-04T13:37:33.889" v="22" actId="20578"/>
        <pc:sldMkLst>
          <pc:docMk/>
          <pc:sldMk cId="710254920" sldId="2076136406"/>
        </pc:sldMkLst>
      </pc:sldChg>
      <pc:sldChg chg="add ord">
        <pc:chgData name="Mauricio Alberto Gutierrez Zuñiga" userId="85290940-e146-4b74-828a-8c09243d6f0f" providerId="ADAL" clId="{B18697DD-449D-F74B-9ABE-62D9EA161210}" dt="2023-04-04T13:37:45.711" v="24" actId="20578"/>
        <pc:sldMkLst>
          <pc:docMk/>
          <pc:sldMk cId="3467338199" sldId="2076136407"/>
        </pc:sldMkLst>
      </pc:sldChg>
    </pc:docChg>
  </pc:docChgLst>
  <pc:docChgLst>
    <pc:chgData name="Gilda Alcivia García" userId="f951e080-0cd0-4d7a-a846-5080e1ec841b" providerId="ADAL" clId="{01646D80-91E7-7946-B1EE-65F412C701AD}"/>
    <pc:docChg chg="undo custSel modSld">
      <pc:chgData name="Gilda Alcivia García" userId="f951e080-0cd0-4d7a-a846-5080e1ec841b" providerId="ADAL" clId="{01646D80-91E7-7946-B1EE-65F412C701AD}" dt="2023-04-11T22:26:26.327" v="441" actId="14100"/>
      <pc:docMkLst>
        <pc:docMk/>
      </pc:docMkLst>
      <pc:sldChg chg="addSp delSp modSp mod">
        <pc:chgData name="Gilda Alcivia García" userId="f951e080-0cd0-4d7a-a846-5080e1ec841b" providerId="ADAL" clId="{01646D80-91E7-7946-B1EE-65F412C701AD}" dt="2023-04-05T17:42:45.029" v="426" actId="1076"/>
        <pc:sldMkLst>
          <pc:docMk/>
          <pc:sldMk cId="3902738728" sldId="278"/>
        </pc:sldMkLst>
        <pc:picChg chg="add mod">
          <ac:chgData name="Gilda Alcivia García" userId="f951e080-0cd0-4d7a-a846-5080e1ec841b" providerId="ADAL" clId="{01646D80-91E7-7946-B1EE-65F412C701AD}" dt="2023-04-04T19:04:33.697" v="311" actId="12788"/>
          <ac:picMkLst>
            <pc:docMk/>
            <pc:sldMk cId="3902738728" sldId="278"/>
            <ac:picMk id="3" creationId="{44847577-94E2-0683-234D-B74CDD98EBDF}"/>
          </ac:picMkLst>
        </pc:picChg>
        <pc:picChg chg="del">
          <ac:chgData name="Gilda Alcivia García" userId="f951e080-0cd0-4d7a-a846-5080e1ec841b" providerId="ADAL" clId="{01646D80-91E7-7946-B1EE-65F412C701AD}" dt="2023-04-04T18:51:32.088" v="227" actId="478"/>
          <ac:picMkLst>
            <pc:docMk/>
            <pc:sldMk cId="3902738728" sldId="278"/>
            <ac:picMk id="15" creationId="{F6F8C55E-6373-853C-104E-3B69F938B464}"/>
          </ac:picMkLst>
        </pc:picChg>
        <pc:picChg chg="del">
          <ac:chgData name="Gilda Alcivia García" userId="f951e080-0cd0-4d7a-a846-5080e1ec841b" providerId="ADAL" clId="{01646D80-91E7-7946-B1EE-65F412C701AD}" dt="2023-04-04T18:51:32.088" v="227" actId="478"/>
          <ac:picMkLst>
            <pc:docMk/>
            <pc:sldMk cId="3902738728" sldId="278"/>
            <ac:picMk id="16" creationId="{B6DF4E1E-FC23-292D-4524-D124CACA5340}"/>
          </ac:picMkLst>
        </pc:picChg>
        <pc:picChg chg="del">
          <ac:chgData name="Gilda Alcivia García" userId="f951e080-0cd0-4d7a-a846-5080e1ec841b" providerId="ADAL" clId="{01646D80-91E7-7946-B1EE-65F412C701AD}" dt="2023-04-04T18:51:32.088" v="227" actId="478"/>
          <ac:picMkLst>
            <pc:docMk/>
            <pc:sldMk cId="3902738728" sldId="278"/>
            <ac:picMk id="17" creationId="{4E3CE44C-75D0-98A6-9F00-CD72B7860038}"/>
          </ac:picMkLst>
        </pc:picChg>
        <pc:picChg chg="del">
          <ac:chgData name="Gilda Alcivia García" userId="f951e080-0cd0-4d7a-a846-5080e1ec841b" providerId="ADAL" clId="{01646D80-91E7-7946-B1EE-65F412C701AD}" dt="2023-04-04T18:51:32.088" v="227" actId="478"/>
          <ac:picMkLst>
            <pc:docMk/>
            <pc:sldMk cId="3902738728" sldId="278"/>
            <ac:picMk id="18" creationId="{1B12D627-3D8B-CABC-791B-8AD5258FFC04}"/>
          </ac:picMkLst>
        </pc:picChg>
        <pc:picChg chg="del">
          <ac:chgData name="Gilda Alcivia García" userId="f951e080-0cd0-4d7a-a846-5080e1ec841b" providerId="ADAL" clId="{01646D80-91E7-7946-B1EE-65F412C701AD}" dt="2023-04-04T18:51:32.088" v="227" actId="478"/>
          <ac:picMkLst>
            <pc:docMk/>
            <pc:sldMk cId="3902738728" sldId="278"/>
            <ac:picMk id="19" creationId="{867D133D-2016-E236-B833-29AE23EFC5BE}"/>
          </ac:picMkLst>
        </pc:picChg>
        <pc:picChg chg="del">
          <ac:chgData name="Gilda Alcivia García" userId="f951e080-0cd0-4d7a-a846-5080e1ec841b" providerId="ADAL" clId="{01646D80-91E7-7946-B1EE-65F412C701AD}" dt="2023-04-04T18:51:32.088" v="227" actId="478"/>
          <ac:picMkLst>
            <pc:docMk/>
            <pc:sldMk cId="3902738728" sldId="278"/>
            <ac:picMk id="20" creationId="{28E62AFB-8855-41CB-69C4-520333467BB9}"/>
          </ac:picMkLst>
        </pc:picChg>
        <pc:picChg chg="del">
          <ac:chgData name="Gilda Alcivia García" userId="f951e080-0cd0-4d7a-a846-5080e1ec841b" providerId="ADAL" clId="{01646D80-91E7-7946-B1EE-65F412C701AD}" dt="2023-04-04T18:51:32.088" v="227" actId="478"/>
          <ac:picMkLst>
            <pc:docMk/>
            <pc:sldMk cId="3902738728" sldId="278"/>
            <ac:picMk id="21" creationId="{0C9061E1-B622-369A-1EDC-7695F02EF456}"/>
          </ac:picMkLst>
        </pc:picChg>
        <pc:picChg chg="del">
          <ac:chgData name="Gilda Alcivia García" userId="f951e080-0cd0-4d7a-a846-5080e1ec841b" providerId="ADAL" clId="{01646D80-91E7-7946-B1EE-65F412C701AD}" dt="2023-04-04T18:55:19.473" v="258" actId="478"/>
          <ac:picMkLst>
            <pc:docMk/>
            <pc:sldMk cId="3902738728" sldId="278"/>
            <ac:picMk id="22" creationId="{5D263CAD-5A3E-504C-036A-C3B518C14C0E}"/>
          </ac:picMkLst>
        </pc:picChg>
        <pc:picChg chg="del">
          <ac:chgData name="Gilda Alcivia García" userId="f951e080-0cd0-4d7a-a846-5080e1ec841b" providerId="ADAL" clId="{01646D80-91E7-7946-B1EE-65F412C701AD}" dt="2023-04-04T18:55:19.473" v="258" actId="478"/>
          <ac:picMkLst>
            <pc:docMk/>
            <pc:sldMk cId="3902738728" sldId="278"/>
            <ac:picMk id="23" creationId="{09B8DBDD-2ECB-BE55-4B40-E7EBB90F2831}"/>
          </ac:picMkLst>
        </pc:picChg>
        <pc:picChg chg="del">
          <ac:chgData name="Gilda Alcivia García" userId="f951e080-0cd0-4d7a-a846-5080e1ec841b" providerId="ADAL" clId="{01646D80-91E7-7946-B1EE-65F412C701AD}" dt="2023-04-04T18:55:19.473" v="258" actId="478"/>
          <ac:picMkLst>
            <pc:docMk/>
            <pc:sldMk cId="3902738728" sldId="278"/>
            <ac:picMk id="24" creationId="{569100F7-D27A-541A-8169-7B3C10890931}"/>
          </ac:picMkLst>
        </pc:picChg>
        <pc:picChg chg="del">
          <ac:chgData name="Gilda Alcivia García" userId="f951e080-0cd0-4d7a-a846-5080e1ec841b" providerId="ADAL" clId="{01646D80-91E7-7946-B1EE-65F412C701AD}" dt="2023-04-04T18:55:19.473" v="258" actId="478"/>
          <ac:picMkLst>
            <pc:docMk/>
            <pc:sldMk cId="3902738728" sldId="278"/>
            <ac:picMk id="25" creationId="{EC581718-4B38-6AF3-75C7-31CDF8CB6D5E}"/>
          </ac:picMkLst>
        </pc:picChg>
        <pc:picChg chg="del">
          <ac:chgData name="Gilda Alcivia García" userId="f951e080-0cd0-4d7a-a846-5080e1ec841b" providerId="ADAL" clId="{01646D80-91E7-7946-B1EE-65F412C701AD}" dt="2023-04-04T18:55:19.473" v="258" actId="478"/>
          <ac:picMkLst>
            <pc:docMk/>
            <pc:sldMk cId="3902738728" sldId="278"/>
            <ac:picMk id="26" creationId="{6FE2DBD5-7EC8-A636-0058-27166BFA095A}"/>
          </ac:picMkLst>
        </pc:picChg>
        <pc:picChg chg="del">
          <ac:chgData name="Gilda Alcivia García" userId="f951e080-0cd0-4d7a-a846-5080e1ec841b" providerId="ADAL" clId="{01646D80-91E7-7946-B1EE-65F412C701AD}" dt="2023-04-04T18:55:19.473" v="258" actId="478"/>
          <ac:picMkLst>
            <pc:docMk/>
            <pc:sldMk cId="3902738728" sldId="278"/>
            <ac:picMk id="27" creationId="{69369E6D-B972-D58E-C351-EB519F83570B}"/>
          </ac:picMkLst>
        </pc:picChg>
        <pc:picChg chg="del">
          <ac:chgData name="Gilda Alcivia García" userId="f951e080-0cd0-4d7a-a846-5080e1ec841b" providerId="ADAL" clId="{01646D80-91E7-7946-B1EE-65F412C701AD}" dt="2023-04-04T18:56:20.404" v="262" actId="478"/>
          <ac:picMkLst>
            <pc:docMk/>
            <pc:sldMk cId="3902738728" sldId="278"/>
            <ac:picMk id="28" creationId="{86ED1A9F-7158-D29A-5911-60BD9F8FA77F}"/>
          </ac:picMkLst>
        </pc:picChg>
        <pc:picChg chg="del">
          <ac:chgData name="Gilda Alcivia García" userId="f951e080-0cd0-4d7a-a846-5080e1ec841b" providerId="ADAL" clId="{01646D80-91E7-7946-B1EE-65F412C701AD}" dt="2023-04-04T18:56:03.289" v="261" actId="478"/>
          <ac:picMkLst>
            <pc:docMk/>
            <pc:sldMk cId="3902738728" sldId="278"/>
            <ac:picMk id="29" creationId="{4699B04A-D7DF-ECA8-7734-E7D81A388F35}"/>
          </ac:picMkLst>
        </pc:picChg>
        <pc:picChg chg="del">
          <ac:chgData name="Gilda Alcivia García" userId="f951e080-0cd0-4d7a-a846-5080e1ec841b" providerId="ADAL" clId="{01646D80-91E7-7946-B1EE-65F412C701AD}" dt="2023-04-04T18:56:03.289" v="261" actId="478"/>
          <ac:picMkLst>
            <pc:docMk/>
            <pc:sldMk cId="3902738728" sldId="278"/>
            <ac:picMk id="30" creationId="{E043C185-F83E-58B4-CAF7-19732FB5366F}"/>
          </ac:picMkLst>
        </pc:picChg>
        <pc:picChg chg="del">
          <ac:chgData name="Gilda Alcivia García" userId="f951e080-0cd0-4d7a-a846-5080e1ec841b" providerId="ADAL" clId="{01646D80-91E7-7946-B1EE-65F412C701AD}" dt="2023-04-04T18:56:03.289" v="261" actId="478"/>
          <ac:picMkLst>
            <pc:docMk/>
            <pc:sldMk cId="3902738728" sldId="278"/>
            <ac:picMk id="31" creationId="{AC15A898-DBD8-E5BC-53EE-78F16CB4F34E}"/>
          </ac:picMkLst>
        </pc:picChg>
        <pc:picChg chg="del">
          <ac:chgData name="Gilda Alcivia García" userId="f951e080-0cd0-4d7a-a846-5080e1ec841b" providerId="ADAL" clId="{01646D80-91E7-7946-B1EE-65F412C701AD}" dt="2023-04-04T18:56:03.289" v="261" actId="478"/>
          <ac:picMkLst>
            <pc:docMk/>
            <pc:sldMk cId="3902738728" sldId="278"/>
            <ac:picMk id="32" creationId="{D4E51A7F-7FB7-F646-0C1D-5EAAAF5FD1AC}"/>
          </ac:picMkLst>
        </pc:picChg>
        <pc:picChg chg="del">
          <ac:chgData name="Gilda Alcivia García" userId="f951e080-0cd0-4d7a-a846-5080e1ec841b" providerId="ADAL" clId="{01646D80-91E7-7946-B1EE-65F412C701AD}" dt="2023-04-04T18:56:20.404" v="262" actId="478"/>
          <ac:picMkLst>
            <pc:docMk/>
            <pc:sldMk cId="3902738728" sldId="278"/>
            <ac:picMk id="33" creationId="{9E16B04C-473B-4858-848C-929CD0667F2B}"/>
          </ac:picMkLst>
        </pc:picChg>
        <pc:picChg chg="del">
          <ac:chgData name="Gilda Alcivia García" userId="f951e080-0cd0-4d7a-a846-5080e1ec841b" providerId="ADAL" clId="{01646D80-91E7-7946-B1EE-65F412C701AD}" dt="2023-04-04T18:56:03.289" v="261" actId="478"/>
          <ac:picMkLst>
            <pc:docMk/>
            <pc:sldMk cId="3902738728" sldId="278"/>
            <ac:picMk id="34" creationId="{22D134DB-6C01-849E-B7FF-05D40DCEA5F0}"/>
          </ac:picMkLst>
        </pc:picChg>
        <pc:picChg chg="del">
          <ac:chgData name="Gilda Alcivia García" userId="f951e080-0cd0-4d7a-a846-5080e1ec841b" providerId="ADAL" clId="{01646D80-91E7-7946-B1EE-65F412C701AD}" dt="2023-04-04T18:57:59.895" v="281" actId="478"/>
          <ac:picMkLst>
            <pc:docMk/>
            <pc:sldMk cId="3902738728" sldId="278"/>
            <ac:picMk id="35" creationId="{56C1ED32-D094-4E34-6126-A5B11C4A6540}"/>
          </ac:picMkLst>
        </pc:picChg>
        <pc:picChg chg="del">
          <ac:chgData name="Gilda Alcivia García" userId="f951e080-0cd0-4d7a-a846-5080e1ec841b" providerId="ADAL" clId="{01646D80-91E7-7946-B1EE-65F412C701AD}" dt="2023-04-04T18:57:59.895" v="281" actId="478"/>
          <ac:picMkLst>
            <pc:docMk/>
            <pc:sldMk cId="3902738728" sldId="278"/>
            <ac:picMk id="36" creationId="{E2A853EF-DDCE-6A16-B57B-5AFFD243038A}"/>
          </ac:picMkLst>
        </pc:picChg>
        <pc:picChg chg="del">
          <ac:chgData name="Gilda Alcivia García" userId="f951e080-0cd0-4d7a-a846-5080e1ec841b" providerId="ADAL" clId="{01646D80-91E7-7946-B1EE-65F412C701AD}" dt="2023-04-04T18:57:59.895" v="281" actId="478"/>
          <ac:picMkLst>
            <pc:docMk/>
            <pc:sldMk cId="3902738728" sldId="278"/>
            <ac:picMk id="37" creationId="{80C572F1-366D-EB7D-88AE-5EA9E159EBD5}"/>
          </ac:picMkLst>
        </pc:picChg>
        <pc:picChg chg="del">
          <ac:chgData name="Gilda Alcivia García" userId="f951e080-0cd0-4d7a-a846-5080e1ec841b" providerId="ADAL" clId="{01646D80-91E7-7946-B1EE-65F412C701AD}" dt="2023-04-04T18:57:59.895" v="281" actId="478"/>
          <ac:picMkLst>
            <pc:docMk/>
            <pc:sldMk cId="3902738728" sldId="278"/>
            <ac:picMk id="38" creationId="{C4B9FDB2-63C9-A17B-88AB-D655950408A2}"/>
          </ac:picMkLst>
        </pc:picChg>
        <pc:picChg chg="del">
          <ac:chgData name="Gilda Alcivia García" userId="f951e080-0cd0-4d7a-a846-5080e1ec841b" providerId="ADAL" clId="{01646D80-91E7-7946-B1EE-65F412C701AD}" dt="2023-04-04T18:57:59.895" v="281" actId="478"/>
          <ac:picMkLst>
            <pc:docMk/>
            <pc:sldMk cId="3902738728" sldId="278"/>
            <ac:picMk id="39" creationId="{83632E63-DD22-C1F3-B8EA-43A21EF07522}"/>
          </ac:picMkLst>
        </pc:picChg>
        <pc:picChg chg="del">
          <ac:chgData name="Gilda Alcivia García" userId="f951e080-0cd0-4d7a-a846-5080e1ec841b" providerId="ADAL" clId="{01646D80-91E7-7946-B1EE-65F412C701AD}" dt="2023-04-04T18:58:46.246" v="293" actId="478"/>
          <ac:picMkLst>
            <pc:docMk/>
            <pc:sldMk cId="3902738728" sldId="278"/>
            <ac:picMk id="40" creationId="{FF234A3D-7ACC-6519-B2A7-45C525D94BBB}"/>
          </ac:picMkLst>
        </pc:picChg>
        <pc:picChg chg="del">
          <ac:chgData name="Gilda Alcivia García" userId="f951e080-0cd0-4d7a-a846-5080e1ec841b" providerId="ADAL" clId="{01646D80-91E7-7946-B1EE-65F412C701AD}" dt="2023-04-04T18:58:46.246" v="293" actId="478"/>
          <ac:picMkLst>
            <pc:docMk/>
            <pc:sldMk cId="3902738728" sldId="278"/>
            <ac:picMk id="41" creationId="{1EBDCCAA-371C-F3CA-0DFB-AFC1C34727A7}"/>
          </ac:picMkLst>
        </pc:picChg>
        <pc:picChg chg="del">
          <ac:chgData name="Gilda Alcivia García" userId="f951e080-0cd0-4d7a-a846-5080e1ec841b" providerId="ADAL" clId="{01646D80-91E7-7946-B1EE-65F412C701AD}" dt="2023-04-04T18:58:46.246" v="293" actId="478"/>
          <ac:picMkLst>
            <pc:docMk/>
            <pc:sldMk cId="3902738728" sldId="278"/>
            <ac:picMk id="42" creationId="{3F967726-E46B-129A-3CC1-A6909632160D}"/>
          </ac:picMkLst>
        </pc:picChg>
        <pc:picChg chg="del">
          <ac:chgData name="Gilda Alcivia García" userId="f951e080-0cd0-4d7a-a846-5080e1ec841b" providerId="ADAL" clId="{01646D80-91E7-7946-B1EE-65F412C701AD}" dt="2023-04-04T18:58:46.246" v="293" actId="478"/>
          <ac:picMkLst>
            <pc:docMk/>
            <pc:sldMk cId="3902738728" sldId="278"/>
            <ac:picMk id="43" creationId="{38E28D32-0E18-E958-0CA8-A1E248A11D55}"/>
          </ac:picMkLst>
        </pc:picChg>
        <pc:picChg chg="del">
          <ac:chgData name="Gilda Alcivia García" userId="f951e080-0cd0-4d7a-a846-5080e1ec841b" providerId="ADAL" clId="{01646D80-91E7-7946-B1EE-65F412C701AD}" dt="2023-04-04T18:58:41.425" v="292" actId="478"/>
          <ac:picMkLst>
            <pc:docMk/>
            <pc:sldMk cId="3902738728" sldId="278"/>
            <ac:picMk id="44" creationId="{67E43C7F-077E-4EDA-DF45-C6F6F29ACE4F}"/>
          </ac:picMkLst>
        </pc:picChg>
        <pc:picChg chg="del">
          <ac:chgData name="Gilda Alcivia García" userId="f951e080-0cd0-4d7a-a846-5080e1ec841b" providerId="ADAL" clId="{01646D80-91E7-7946-B1EE-65F412C701AD}" dt="2023-04-04T18:58:46.246" v="293" actId="478"/>
          <ac:picMkLst>
            <pc:docMk/>
            <pc:sldMk cId="3902738728" sldId="278"/>
            <ac:picMk id="45" creationId="{D356F34C-BCD9-DECF-6123-C985A74BE91D}"/>
          </ac:picMkLst>
        </pc:picChg>
        <pc:picChg chg="add mod">
          <ac:chgData name="Gilda Alcivia García" userId="f951e080-0cd0-4d7a-a846-5080e1ec841b" providerId="ADAL" clId="{01646D80-91E7-7946-B1EE-65F412C701AD}" dt="2023-04-04T19:05:40.336" v="350" actId="1038"/>
          <ac:picMkLst>
            <pc:docMk/>
            <pc:sldMk cId="3902738728" sldId="278"/>
            <ac:picMk id="46" creationId="{57334850-E155-2DEC-C031-A34FF39226A7}"/>
          </ac:picMkLst>
        </pc:picChg>
        <pc:picChg chg="add mod">
          <ac:chgData name="Gilda Alcivia García" userId="f951e080-0cd0-4d7a-a846-5080e1ec841b" providerId="ADAL" clId="{01646D80-91E7-7946-B1EE-65F412C701AD}" dt="2023-04-04T19:05:52.678" v="367" actId="1038"/>
          <ac:picMkLst>
            <pc:docMk/>
            <pc:sldMk cId="3902738728" sldId="278"/>
            <ac:picMk id="47" creationId="{3BEC17D0-DE38-04AD-6D5B-C1197FFEDD4A}"/>
          </ac:picMkLst>
        </pc:picChg>
        <pc:picChg chg="add mod">
          <ac:chgData name="Gilda Alcivia García" userId="f951e080-0cd0-4d7a-a846-5080e1ec841b" providerId="ADAL" clId="{01646D80-91E7-7946-B1EE-65F412C701AD}" dt="2023-04-04T19:05:46.254" v="359" actId="1038"/>
          <ac:picMkLst>
            <pc:docMk/>
            <pc:sldMk cId="3902738728" sldId="278"/>
            <ac:picMk id="48" creationId="{56E42E11-B8E9-53BD-A095-0596ADB09500}"/>
          </ac:picMkLst>
        </pc:picChg>
        <pc:picChg chg="add mod">
          <ac:chgData name="Gilda Alcivia García" userId="f951e080-0cd0-4d7a-a846-5080e1ec841b" providerId="ADAL" clId="{01646D80-91E7-7946-B1EE-65F412C701AD}" dt="2023-04-04T19:05:34.922" v="344" actId="1038"/>
          <ac:picMkLst>
            <pc:docMk/>
            <pc:sldMk cId="3902738728" sldId="278"/>
            <ac:picMk id="49" creationId="{32727F2F-9AA5-3D21-66E7-D6DB0A9A552A}"/>
          </ac:picMkLst>
        </pc:picChg>
        <pc:picChg chg="add mod">
          <ac:chgData name="Gilda Alcivia García" userId="f951e080-0cd0-4d7a-a846-5080e1ec841b" providerId="ADAL" clId="{01646D80-91E7-7946-B1EE-65F412C701AD}" dt="2023-04-04T19:05:29.723" v="338" actId="1038"/>
          <ac:picMkLst>
            <pc:docMk/>
            <pc:sldMk cId="3902738728" sldId="278"/>
            <ac:picMk id="50" creationId="{CEF1B098-ABB5-4346-BE05-4CB46FC02192}"/>
          </ac:picMkLst>
        </pc:picChg>
        <pc:picChg chg="del">
          <ac:chgData name="Gilda Alcivia García" userId="f951e080-0cd0-4d7a-a846-5080e1ec841b" providerId="ADAL" clId="{01646D80-91E7-7946-B1EE-65F412C701AD}" dt="2023-04-04T18:56:20.404" v="262" actId="478"/>
          <ac:picMkLst>
            <pc:docMk/>
            <pc:sldMk cId="3902738728" sldId="278"/>
            <ac:picMk id="51" creationId="{7A8C5E2B-9622-C077-5C8A-05802249DAF1}"/>
          </ac:picMkLst>
        </pc:picChg>
        <pc:picChg chg="del">
          <ac:chgData name="Gilda Alcivia García" userId="f951e080-0cd0-4d7a-a846-5080e1ec841b" providerId="ADAL" clId="{01646D80-91E7-7946-B1EE-65F412C701AD}" dt="2023-04-04T18:56:20.404" v="262" actId="478"/>
          <ac:picMkLst>
            <pc:docMk/>
            <pc:sldMk cId="3902738728" sldId="278"/>
            <ac:picMk id="52" creationId="{DC825309-2BB1-0871-789E-DC38085E2161}"/>
          </ac:picMkLst>
        </pc:picChg>
        <pc:picChg chg="add mod">
          <ac:chgData name="Gilda Alcivia García" userId="f951e080-0cd0-4d7a-a846-5080e1ec841b" providerId="ADAL" clId="{01646D80-91E7-7946-B1EE-65F412C701AD}" dt="2023-04-04T19:05:25.191" v="333" actId="1038"/>
          <ac:picMkLst>
            <pc:docMk/>
            <pc:sldMk cId="3902738728" sldId="278"/>
            <ac:picMk id="53" creationId="{110A2863-4A3E-FF37-7ACD-107C06BC7C8F}"/>
          </ac:picMkLst>
        </pc:picChg>
        <pc:picChg chg="add mod">
          <ac:chgData name="Gilda Alcivia García" userId="f951e080-0cd0-4d7a-a846-5080e1ec841b" providerId="ADAL" clId="{01646D80-91E7-7946-B1EE-65F412C701AD}" dt="2023-04-04T19:04:33.697" v="311" actId="12788"/>
          <ac:picMkLst>
            <pc:docMk/>
            <pc:sldMk cId="3902738728" sldId="278"/>
            <ac:picMk id="54" creationId="{44D739C3-A05E-FC7B-F6FE-CBB3460F795A}"/>
          </ac:picMkLst>
        </pc:picChg>
        <pc:picChg chg="add mod">
          <ac:chgData name="Gilda Alcivia García" userId="f951e080-0cd0-4d7a-a846-5080e1ec841b" providerId="ADAL" clId="{01646D80-91E7-7946-B1EE-65F412C701AD}" dt="2023-04-04T19:05:52.678" v="367" actId="1038"/>
          <ac:picMkLst>
            <pc:docMk/>
            <pc:sldMk cId="3902738728" sldId="278"/>
            <ac:picMk id="55" creationId="{8046DD94-BBFC-9D94-B2F6-D90237640CCE}"/>
          </ac:picMkLst>
        </pc:picChg>
        <pc:picChg chg="add del mod">
          <ac:chgData name="Gilda Alcivia García" userId="f951e080-0cd0-4d7a-a846-5080e1ec841b" providerId="ADAL" clId="{01646D80-91E7-7946-B1EE-65F412C701AD}" dt="2023-04-04T18:54:01.665" v="245" actId="478"/>
          <ac:picMkLst>
            <pc:docMk/>
            <pc:sldMk cId="3902738728" sldId="278"/>
            <ac:picMk id="56" creationId="{7A337D80-E501-1A49-96AD-3CCCD669A243}"/>
          </ac:picMkLst>
        </pc:picChg>
        <pc:picChg chg="add mod">
          <ac:chgData name="Gilda Alcivia García" userId="f951e080-0cd0-4d7a-a846-5080e1ec841b" providerId="ADAL" clId="{01646D80-91E7-7946-B1EE-65F412C701AD}" dt="2023-04-04T19:05:29.723" v="338" actId="1038"/>
          <ac:picMkLst>
            <pc:docMk/>
            <pc:sldMk cId="3902738728" sldId="278"/>
            <ac:picMk id="57" creationId="{16B313F6-6AE4-2E02-80FB-7532427BF6C5}"/>
          </ac:picMkLst>
        </pc:picChg>
        <pc:picChg chg="add mod">
          <ac:chgData name="Gilda Alcivia García" userId="f951e080-0cd0-4d7a-a846-5080e1ec841b" providerId="ADAL" clId="{01646D80-91E7-7946-B1EE-65F412C701AD}" dt="2023-04-04T19:05:46.254" v="359" actId="1038"/>
          <ac:picMkLst>
            <pc:docMk/>
            <pc:sldMk cId="3902738728" sldId="278"/>
            <ac:picMk id="58" creationId="{F6BD37F8-570D-FEF6-EBE5-89485E2B95C3}"/>
          </ac:picMkLst>
        </pc:picChg>
        <pc:picChg chg="add mod">
          <ac:chgData name="Gilda Alcivia García" userId="f951e080-0cd0-4d7a-a846-5080e1ec841b" providerId="ADAL" clId="{01646D80-91E7-7946-B1EE-65F412C701AD}" dt="2023-04-04T19:05:40.336" v="350" actId="1038"/>
          <ac:picMkLst>
            <pc:docMk/>
            <pc:sldMk cId="3902738728" sldId="278"/>
            <ac:picMk id="59" creationId="{2CDCD665-813E-A7EE-78C5-8A41F1A96F6B}"/>
          </ac:picMkLst>
        </pc:picChg>
        <pc:picChg chg="add mod">
          <ac:chgData name="Gilda Alcivia García" userId="f951e080-0cd0-4d7a-a846-5080e1ec841b" providerId="ADAL" clId="{01646D80-91E7-7946-B1EE-65F412C701AD}" dt="2023-04-04T19:05:25.191" v="333" actId="1038"/>
          <ac:picMkLst>
            <pc:docMk/>
            <pc:sldMk cId="3902738728" sldId="278"/>
            <ac:picMk id="60" creationId="{57FC1351-E2B6-9DC7-4FDD-21609BBA8145}"/>
          </ac:picMkLst>
        </pc:picChg>
        <pc:picChg chg="add mod">
          <ac:chgData name="Gilda Alcivia García" userId="f951e080-0cd0-4d7a-a846-5080e1ec841b" providerId="ADAL" clId="{01646D80-91E7-7946-B1EE-65F412C701AD}" dt="2023-04-04T19:05:34.922" v="344" actId="1038"/>
          <ac:picMkLst>
            <pc:docMk/>
            <pc:sldMk cId="3902738728" sldId="278"/>
            <ac:picMk id="61" creationId="{C40779B8-5962-9D6A-92D6-F68DC0A1801C}"/>
          </ac:picMkLst>
        </pc:picChg>
        <pc:picChg chg="add mod">
          <ac:chgData name="Gilda Alcivia García" userId="f951e080-0cd0-4d7a-a846-5080e1ec841b" providerId="ADAL" clId="{01646D80-91E7-7946-B1EE-65F412C701AD}" dt="2023-04-04T19:04:33.697" v="311" actId="12788"/>
          <ac:picMkLst>
            <pc:docMk/>
            <pc:sldMk cId="3902738728" sldId="278"/>
            <ac:picMk id="62" creationId="{ED43EACC-FAAA-CAAB-24B3-A4BD3CAEDFD6}"/>
          </ac:picMkLst>
        </pc:picChg>
        <pc:picChg chg="add mod">
          <ac:chgData name="Gilda Alcivia García" userId="f951e080-0cd0-4d7a-a846-5080e1ec841b" providerId="ADAL" clId="{01646D80-91E7-7946-B1EE-65F412C701AD}" dt="2023-04-04T19:05:52.678" v="367" actId="1038"/>
          <ac:picMkLst>
            <pc:docMk/>
            <pc:sldMk cId="3902738728" sldId="278"/>
            <ac:picMk id="63" creationId="{A37CE7C4-8506-AF33-E7E2-FD799D363B12}"/>
          </ac:picMkLst>
        </pc:picChg>
        <pc:picChg chg="add mod">
          <ac:chgData name="Gilda Alcivia García" userId="f951e080-0cd0-4d7a-a846-5080e1ec841b" providerId="ADAL" clId="{01646D80-91E7-7946-B1EE-65F412C701AD}" dt="2023-04-04T19:05:46.254" v="359" actId="1038"/>
          <ac:picMkLst>
            <pc:docMk/>
            <pc:sldMk cId="3902738728" sldId="278"/>
            <ac:picMk id="64" creationId="{6E9AF474-E63E-D528-DB59-B1A7DF0FDD13}"/>
          </ac:picMkLst>
        </pc:picChg>
        <pc:picChg chg="add mod">
          <ac:chgData name="Gilda Alcivia García" userId="f951e080-0cd0-4d7a-a846-5080e1ec841b" providerId="ADAL" clId="{01646D80-91E7-7946-B1EE-65F412C701AD}" dt="2023-04-04T19:05:34.922" v="344" actId="1038"/>
          <ac:picMkLst>
            <pc:docMk/>
            <pc:sldMk cId="3902738728" sldId="278"/>
            <ac:picMk id="65" creationId="{A3CD1FA4-9A4B-2C0B-496D-17B79E0F1F51}"/>
          </ac:picMkLst>
        </pc:picChg>
        <pc:picChg chg="add mod">
          <ac:chgData name="Gilda Alcivia García" userId="f951e080-0cd0-4d7a-a846-5080e1ec841b" providerId="ADAL" clId="{01646D80-91E7-7946-B1EE-65F412C701AD}" dt="2023-04-04T19:05:40.336" v="350" actId="1038"/>
          <ac:picMkLst>
            <pc:docMk/>
            <pc:sldMk cId="3902738728" sldId="278"/>
            <ac:picMk id="66" creationId="{ACC08264-3CFF-DB07-4F44-3E5D3946A92C}"/>
          </ac:picMkLst>
        </pc:picChg>
        <pc:picChg chg="add mod">
          <ac:chgData name="Gilda Alcivia García" userId="f951e080-0cd0-4d7a-a846-5080e1ec841b" providerId="ADAL" clId="{01646D80-91E7-7946-B1EE-65F412C701AD}" dt="2023-04-04T19:05:29.723" v="338" actId="1038"/>
          <ac:picMkLst>
            <pc:docMk/>
            <pc:sldMk cId="3902738728" sldId="278"/>
            <ac:picMk id="67" creationId="{B9D2D076-6270-7B4E-6475-0A5A77A7B795}"/>
          </ac:picMkLst>
        </pc:picChg>
        <pc:picChg chg="add mod">
          <ac:chgData name="Gilda Alcivia García" userId="f951e080-0cd0-4d7a-a846-5080e1ec841b" providerId="ADAL" clId="{01646D80-91E7-7946-B1EE-65F412C701AD}" dt="2023-04-04T19:05:25.191" v="333" actId="1038"/>
          <ac:picMkLst>
            <pc:docMk/>
            <pc:sldMk cId="3902738728" sldId="278"/>
            <ac:picMk id="68" creationId="{8CAECCF2-2263-C37F-ABF4-10FBE55470CF}"/>
          </ac:picMkLst>
        </pc:picChg>
        <pc:picChg chg="add mod">
          <ac:chgData name="Gilda Alcivia García" userId="f951e080-0cd0-4d7a-a846-5080e1ec841b" providerId="ADAL" clId="{01646D80-91E7-7946-B1EE-65F412C701AD}" dt="2023-04-04T19:04:33.697" v="311" actId="12788"/>
          <ac:picMkLst>
            <pc:docMk/>
            <pc:sldMk cId="3902738728" sldId="278"/>
            <ac:picMk id="69" creationId="{9E6B1E66-CC7C-9DA6-8D2D-B21D63C3B919}"/>
          </ac:picMkLst>
        </pc:picChg>
        <pc:picChg chg="add mod">
          <ac:chgData name="Gilda Alcivia García" userId="f951e080-0cd0-4d7a-a846-5080e1ec841b" providerId="ADAL" clId="{01646D80-91E7-7946-B1EE-65F412C701AD}" dt="2023-04-04T19:05:52.678" v="367" actId="1038"/>
          <ac:picMkLst>
            <pc:docMk/>
            <pc:sldMk cId="3902738728" sldId="278"/>
            <ac:picMk id="70" creationId="{9E687A12-0CF3-761B-0C56-B343C7EC143A}"/>
          </ac:picMkLst>
        </pc:picChg>
        <pc:picChg chg="add mod">
          <ac:chgData name="Gilda Alcivia García" userId="f951e080-0cd0-4d7a-a846-5080e1ec841b" providerId="ADAL" clId="{01646D80-91E7-7946-B1EE-65F412C701AD}" dt="2023-04-04T19:05:46.254" v="359" actId="1038"/>
          <ac:picMkLst>
            <pc:docMk/>
            <pc:sldMk cId="3902738728" sldId="278"/>
            <ac:picMk id="71" creationId="{90E57EC7-3760-2027-5410-446FA1EB43C8}"/>
          </ac:picMkLst>
        </pc:picChg>
        <pc:picChg chg="add mod">
          <ac:chgData name="Gilda Alcivia García" userId="f951e080-0cd0-4d7a-a846-5080e1ec841b" providerId="ADAL" clId="{01646D80-91E7-7946-B1EE-65F412C701AD}" dt="2023-04-04T19:05:40.336" v="350" actId="1038"/>
          <ac:picMkLst>
            <pc:docMk/>
            <pc:sldMk cId="3902738728" sldId="278"/>
            <ac:picMk id="72" creationId="{552AA2FE-92B4-6199-EACC-175D063EABF7}"/>
          </ac:picMkLst>
        </pc:picChg>
        <pc:picChg chg="add mod">
          <ac:chgData name="Gilda Alcivia García" userId="f951e080-0cd0-4d7a-a846-5080e1ec841b" providerId="ADAL" clId="{01646D80-91E7-7946-B1EE-65F412C701AD}" dt="2023-04-04T19:05:34.922" v="344" actId="1038"/>
          <ac:picMkLst>
            <pc:docMk/>
            <pc:sldMk cId="3902738728" sldId="278"/>
            <ac:picMk id="73" creationId="{20EB9452-870F-F6AF-BBA6-A02625FF75B2}"/>
          </ac:picMkLst>
        </pc:picChg>
        <pc:picChg chg="add mod">
          <ac:chgData name="Gilda Alcivia García" userId="f951e080-0cd0-4d7a-a846-5080e1ec841b" providerId="ADAL" clId="{01646D80-91E7-7946-B1EE-65F412C701AD}" dt="2023-04-04T19:04:33.697" v="311" actId="12788"/>
          <ac:picMkLst>
            <pc:docMk/>
            <pc:sldMk cId="3902738728" sldId="278"/>
            <ac:picMk id="74" creationId="{1B2AA5FA-3DC6-1CB5-CCBB-6E7A3B62B57E}"/>
          </ac:picMkLst>
        </pc:picChg>
        <pc:picChg chg="add del mod">
          <ac:chgData name="Gilda Alcivia García" userId="f951e080-0cd0-4d7a-a846-5080e1ec841b" providerId="ADAL" clId="{01646D80-91E7-7946-B1EE-65F412C701AD}" dt="2023-04-05T17:41:20.269" v="402" actId="478"/>
          <ac:picMkLst>
            <pc:docMk/>
            <pc:sldMk cId="3902738728" sldId="278"/>
            <ac:picMk id="75" creationId="{718E7E35-7F70-C2C4-8329-1418E19E2E2E}"/>
          </ac:picMkLst>
        </pc:picChg>
        <pc:picChg chg="add del mod">
          <ac:chgData name="Gilda Alcivia García" userId="f951e080-0cd0-4d7a-a846-5080e1ec841b" providerId="ADAL" clId="{01646D80-91E7-7946-B1EE-65F412C701AD}" dt="2023-04-05T17:41:32.500" v="406" actId="478"/>
          <ac:picMkLst>
            <pc:docMk/>
            <pc:sldMk cId="3902738728" sldId="278"/>
            <ac:picMk id="76" creationId="{BF7BD74B-3A97-68FD-69B6-935CE036007B}"/>
          </ac:picMkLst>
        </pc:picChg>
        <pc:picChg chg="add del mod">
          <ac:chgData name="Gilda Alcivia García" userId="f951e080-0cd0-4d7a-a846-5080e1ec841b" providerId="ADAL" clId="{01646D80-91E7-7946-B1EE-65F412C701AD}" dt="2023-04-05T17:41:51.188" v="410" actId="478"/>
          <ac:picMkLst>
            <pc:docMk/>
            <pc:sldMk cId="3902738728" sldId="278"/>
            <ac:picMk id="77" creationId="{F3365AD5-DB08-117E-4FAC-7DCA96C354D7}"/>
          </ac:picMkLst>
        </pc:picChg>
        <pc:picChg chg="add del mod">
          <ac:chgData name="Gilda Alcivia García" userId="f951e080-0cd0-4d7a-a846-5080e1ec841b" providerId="ADAL" clId="{01646D80-91E7-7946-B1EE-65F412C701AD}" dt="2023-04-05T17:42:06.871" v="414" actId="478"/>
          <ac:picMkLst>
            <pc:docMk/>
            <pc:sldMk cId="3902738728" sldId="278"/>
            <ac:picMk id="78" creationId="{2C8B4CD9-B007-B800-444A-FC380EB39865}"/>
          </ac:picMkLst>
        </pc:picChg>
        <pc:picChg chg="add del mod">
          <ac:chgData name="Gilda Alcivia García" userId="f951e080-0cd0-4d7a-a846-5080e1ec841b" providerId="ADAL" clId="{01646D80-91E7-7946-B1EE-65F412C701AD}" dt="2023-04-05T17:42:22.084" v="421" actId="478"/>
          <ac:picMkLst>
            <pc:docMk/>
            <pc:sldMk cId="3902738728" sldId="278"/>
            <ac:picMk id="79" creationId="{6023C0C1-77A2-F7B4-CF5D-5B121B8376C5}"/>
          </ac:picMkLst>
        </pc:picChg>
        <pc:picChg chg="add del mod">
          <ac:chgData name="Gilda Alcivia García" userId="f951e080-0cd0-4d7a-a846-5080e1ec841b" providerId="ADAL" clId="{01646D80-91E7-7946-B1EE-65F412C701AD}" dt="2023-04-05T17:42:39.428" v="425" actId="478"/>
          <ac:picMkLst>
            <pc:docMk/>
            <pc:sldMk cId="3902738728" sldId="278"/>
            <ac:picMk id="80" creationId="{090B4C29-FA72-0BD9-71C8-8BB911C7EDE1}"/>
          </ac:picMkLst>
        </pc:picChg>
        <pc:picChg chg="add mod">
          <ac:chgData name="Gilda Alcivia García" userId="f951e080-0cd0-4d7a-a846-5080e1ec841b" providerId="ADAL" clId="{01646D80-91E7-7946-B1EE-65F412C701AD}" dt="2023-04-05T17:41:24.258" v="403" actId="1076"/>
          <ac:picMkLst>
            <pc:docMk/>
            <pc:sldMk cId="3902738728" sldId="278"/>
            <ac:picMk id="81" creationId="{57FD3DD5-F5AD-01D7-3FAE-ECD005267A6B}"/>
          </ac:picMkLst>
        </pc:picChg>
        <pc:picChg chg="add mod">
          <ac:chgData name="Gilda Alcivia García" userId="f951e080-0cd0-4d7a-a846-5080e1ec841b" providerId="ADAL" clId="{01646D80-91E7-7946-B1EE-65F412C701AD}" dt="2023-04-05T17:41:40.403" v="407" actId="1076"/>
          <ac:picMkLst>
            <pc:docMk/>
            <pc:sldMk cId="3902738728" sldId="278"/>
            <ac:picMk id="82" creationId="{DDEF0692-02D2-232B-DB0F-B41480E83776}"/>
          </ac:picMkLst>
        </pc:picChg>
        <pc:picChg chg="add mod">
          <ac:chgData name="Gilda Alcivia García" userId="f951e080-0cd0-4d7a-a846-5080e1ec841b" providerId="ADAL" clId="{01646D80-91E7-7946-B1EE-65F412C701AD}" dt="2023-04-05T17:42:14.134" v="418" actId="1038"/>
          <ac:picMkLst>
            <pc:docMk/>
            <pc:sldMk cId="3902738728" sldId="278"/>
            <ac:picMk id="83" creationId="{612FAE40-39CD-F2F0-5E67-A540F8A371FC}"/>
          </ac:picMkLst>
        </pc:picChg>
        <pc:picChg chg="add mod">
          <ac:chgData name="Gilda Alcivia García" userId="f951e080-0cd0-4d7a-a846-5080e1ec841b" providerId="ADAL" clId="{01646D80-91E7-7946-B1EE-65F412C701AD}" dt="2023-04-05T17:42:12.115" v="415" actId="1076"/>
          <ac:picMkLst>
            <pc:docMk/>
            <pc:sldMk cId="3902738728" sldId="278"/>
            <ac:picMk id="84" creationId="{B97E4577-F51D-30CB-112F-81B01EBD24A7}"/>
          </ac:picMkLst>
        </pc:picChg>
        <pc:picChg chg="add mod">
          <ac:chgData name="Gilda Alcivia García" userId="f951e080-0cd0-4d7a-a846-5080e1ec841b" providerId="ADAL" clId="{01646D80-91E7-7946-B1EE-65F412C701AD}" dt="2023-04-05T17:42:28.082" v="422" actId="1076"/>
          <ac:picMkLst>
            <pc:docMk/>
            <pc:sldMk cId="3902738728" sldId="278"/>
            <ac:picMk id="85" creationId="{2637BEE9-6FF8-DCF0-E26B-67F6B79BA5B5}"/>
          </ac:picMkLst>
        </pc:picChg>
        <pc:picChg chg="add mod">
          <ac:chgData name="Gilda Alcivia García" userId="f951e080-0cd0-4d7a-a846-5080e1ec841b" providerId="ADAL" clId="{01646D80-91E7-7946-B1EE-65F412C701AD}" dt="2023-04-05T17:42:45.029" v="426" actId="1076"/>
          <ac:picMkLst>
            <pc:docMk/>
            <pc:sldMk cId="3902738728" sldId="278"/>
            <ac:picMk id="86" creationId="{8FAF36C4-C8EA-B8A5-90A2-B8158DA03386}"/>
          </ac:picMkLst>
        </pc:picChg>
      </pc:sldChg>
      <pc:sldChg chg="addSp delSp modSp mod">
        <pc:chgData name="Gilda Alcivia García" userId="f951e080-0cd0-4d7a-a846-5080e1ec841b" providerId="ADAL" clId="{01646D80-91E7-7946-B1EE-65F412C701AD}" dt="2023-04-05T20:14:14.664" v="438" actId="1076"/>
        <pc:sldMkLst>
          <pc:docMk/>
          <pc:sldMk cId="2776238204" sldId="279"/>
        </pc:sldMkLst>
        <pc:picChg chg="del">
          <ac:chgData name="Gilda Alcivia García" userId="f951e080-0cd0-4d7a-a846-5080e1ec841b" providerId="ADAL" clId="{01646D80-91E7-7946-B1EE-65F412C701AD}" dt="2023-04-04T18:31:02.262" v="21" actId="478"/>
          <ac:picMkLst>
            <pc:docMk/>
            <pc:sldMk cId="2776238204" sldId="279"/>
            <ac:picMk id="12" creationId="{9FAA43DC-3D5F-A7F6-BAB4-EB423823BD37}"/>
          </ac:picMkLst>
        </pc:picChg>
        <pc:picChg chg="del">
          <ac:chgData name="Gilda Alcivia García" userId="f951e080-0cd0-4d7a-a846-5080e1ec841b" providerId="ADAL" clId="{01646D80-91E7-7946-B1EE-65F412C701AD}" dt="2023-04-04T18:34:09.823" v="51" actId="478"/>
          <ac:picMkLst>
            <pc:docMk/>
            <pc:sldMk cId="2776238204" sldId="279"/>
            <ac:picMk id="13" creationId="{BBDD53D8-D35C-1C3F-BA8F-0697C31E1D45}"/>
          </ac:picMkLst>
        </pc:picChg>
        <pc:picChg chg="del">
          <ac:chgData name="Gilda Alcivia García" userId="f951e080-0cd0-4d7a-a846-5080e1ec841b" providerId="ADAL" clId="{01646D80-91E7-7946-B1EE-65F412C701AD}" dt="2023-04-04T18:28:43.187" v="3" actId="478"/>
          <ac:picMkLst>
            <pc:docMk/>
            <pc:sldMk cId="2776238204" sldId="279"/>
            <ac:picMk id="14" creationId="{648013C8-F584-6601-08BC-DE5C86A259A8}"/>
          </ac:picMkLst>
        </pc:picChg>
        <pc:picChg chg="del">
          <ac:chgData name="Gilda Alcivia García" userId="f951e080-0cd0-4d7a-a846-5080e1ec841b" providerId="ADAL" clId="{01646D80-91E7-7946-B1EE-65F412C701AD}" dt="2023-04-04T18:31:02.262" v="21" actId="478"/>
          <ac:picMkLst>
            <pc:docMk/>
            <pc:sldMk cId="2776238204" sldId="279"/>
            <ac:picMk id="15" creationId="{62551A9C-51C4-5748-AB18-62EA33EE3168}"/>
          </ac:picMkLst>
        </pc:picChg>
        <pc:picChg chg="del">
          <ac:chgData name="Gilda Alcivia García" userId="f951e080-0cd0-4d7a-a846-5080e1ec841b" providerId="ADAL" clId="{01646D80-91E7-7946-B1EE-65F412C701AD}" dt="2023-04-04T18:29:14.015" v="7" actId="478"/>
          <ac:picMkLst>
            <pc:docMk/>
            <pc:sldMk cId="2776238204" sldId="279"/>
            <ac:picMk id="16" creationId="{A218D9A7-27B3-B8DE-28F9-CB50DA777D3B}"/>
          </ac:picMkLst>
        </pc:picChg>
        <pc:picChg chg="del">
          <ac:chgData name="Gilda Alcivia García" userId="f951e080-0cd0-4d7a-a846-5080e1ec841b" providerId="ADAL" clId="{01646D80-91E7-7946-B1EE-65F412C701AD}" dt="2023-04-04T18:31:02.262" v="21" actId="478"/>
          <ac:picMkLst>
            <pc:docMk/>
            <pc:sldMk cId="2776238204" sldId="279"/>
            <ac:picMk id="17" creationId="{CE48C38E-294B-8569-AF4C-413C3E3A6694}"/>
          </ac:picMkLst>
        </pc:picChg>
        <pc:picChg chg="del">
          <ac:chgData name="Gilda Alcivia García" userId="f951e080-0cd0-4d7a-a846-5080e1ec841b" providerId="ADAL" clId="{01646D80-91E7-7946-B1EE-65F412C701AD}" dt="2023-04-04T18:31:02.262" v="21" actId="478"/>
          <ac:picMkLst>
            <pc:docMk/>
            <pc:sldMk cId="2776238204" sldId="279"/>
            <ac:picMk id="18" creationId="{62BA79B2-9630-F85A-DDCC-3DC443F4C9EA}"/>
          </ac:picMkLst>
        </pc:picChg>
        <pc:picChg chg="del">
          <ac:chgData name="Gilda Alcivia García" userId="f951e080-0cd0-4d7a-a846-5080e1ec841b" providerId="ADAL" clId="{01646D80-91E7-7946-B1EE-65F412C701AD}" dt="2023-04-04T18:31:02.262" v="21" actId="478"/>
          <ac:picMkLst>
            <pc:docMk/>
            <pc:sldMk cId="2776238204" sldId="279"/>
            <ac:picMk id="19" creationId="{52257753-5E0B-53DC-05BF-642C2AAF0CB9}"/>
          </ac:picMkLst>
        </pc:picChg>
        <pc:picChg chg="del">
          <ac:chgData name="Gilda Alcivia García" userId="f951e080-0cd0-4d7a-a846-5080e1ec841b" providerId="ADAL" clId="{01646D80-91E7-7946-B1EE-65F412C701AD}" dt="2023-04-04T18:34:09.823" v="51" actId="478"/>
          <ac:picMkLst>
            <pc:docMk/>
            <pc:sldMk cId="2776238204" sldId="279"/>
            <ac:picMk id="20" creationId="{B805FA53-6B18-7DA3-8CD6-542C2D3B2EDD}"/>
          </ac:picMkLst>
        </pc:picChg>
        <pc:picChg chg="del">
          <ac:chgData name="Gilda Alcivia García" userId="f951e080-0cd0-4d7a-a846-5080e1ec841b" providerId="ADAL" clId="{01646D80-91E7-7946-B1EE-65F412C701AD}" dt="2023-04-04T18:34:09.823" v="51" actId="478"/>
          <ac:picMkLst>
            <pc:docMk/>
            <pc:sldMk cId="2776238204" sldId="279"/>
            <ac:picMk id="21" creationId="{178441F4-92ED-DF16-621A-410CCFB9B3DD}"/>
          </ac:picMkLst>
        </pc:picChg>
        <pc:picChg chg="del">
          <ac:chgData name="Gilda Alcivia García" userId="f951e080-0cd0-4d7a-a846-5080e1ec841b" providerId="ADAL" clId="{01646D80-91E7-7946-B1EE-65F412C701AD}" dt="2023-04-04T18:34:09.823" v="51" actId="478"/>
          <ac:picMkLst>
            <pc:docMk/>
            <pc:sldMk cId="2776238204" sldId="279"/>
            <ac:picMk id="22" creationId="{F5848E72-B82A-159E-0C08-DFCA88156173}"/>
          </ac:picMkLst>
        </pc:picChg>
        <pc:picChg chg="del">
          <ac:chgData name="Gilda Alcivia García" userId="f951e080-0cd0-4d7a-a846-5080e1ec841b" providerId="ADAL" clId="{01646D80-91E7-7946-B1EE-65F412C701AD}" dt="2023-04-04T18:34:09.823" v="51" actId="478"/>
          <ac:picMkLst>
            <pc:docMk/>
            <pc:sldMk cId="2776238204" sldId="279"/>
            <ac:picMk id="23" creationId="{948B405B-A894-C86D-D82A-0B80F1FACA22}"/>
          </ac:picMkLst>
        </pc:picChg>
        <pc:picChg chg="del">
          <ac:chgData name="Gilda Alcivia García" userId="f951e080-0cd0-4d7a-a846-5080e1ec841b" providerId="ADAL" clId="{01646D80-91E7-7946-B1EE-65F412C701AD}" dt="2023-04-04T18:37:35.493" v="138" actId="478"/>
          <ac:picMkLst>
            <pc:docMk/>
            <pc:sldMk cId="2776238204" sldId="279"/>
            <ac:picMk id="24" creationId="{49EB6B54-40D3-DB79-3362-0543702004C1}"/>
          </ac:picMkLst>
        </pc:picChg>
        <pc:picChg chg="del">
          <ac:chgData name="Gilda Alcivia García" userId="f951e080-0cd0-4d7a-a846-5080e1ec841b" providerId="ADAL" clId="{01646D80-91E7-7946-B1EE-65F412C701AD}" dt="2023-04-04T18:37:35.493" v="138" actId="478"/>
          <ac:picMkLst>
            <pc:docMk/>
            <pc:sldMk cId="2776238204" sldId="279"/>
            <ac:picMk id="25" creationId="{57BFDCD0-0304-CC05-825C-AEF42F7C3B25}"/>
          </ac:picMkLst>
        </pc:picChg>
        <pc:picChg chg="del">
          <ac:chgData name="Gilda Alcivia García" userId="f951e080-0cd0-4d7a-a846-5080e1ec841b" providerId="ADAL" clId="{01646D80-91E7-7946-B1EE-65F412C701AD}" dt="2023-04-04T18:37:35.493" v="138" actId="478"/>
          <ac:picMkLst>
            <pc:docMk/>
            <pc:sldMk cId="2776238204" sldId="279"/>
            <ac:picMk id="26" creationId="{B19203FB-D25B-5316-B4FC-480BED7F4376}"/>
          </ac:picMkLst>
        </pc:picChg>
        <pc:picChg chg="del">
          <ac:chgData name="Gilda Alcivia García" userId="f951e080-0cd0-4d7a-a846-5080e1ec841b" providerId="ADAL" clId="{01646D80-91E7-7946-B1EE-65F412C701AD}" dt="2023-04-04T18:37:35.493" v="138" actId="478"/>
          <ac:picMkLst>
            <pc:docMk/>
            <pc:sldMk cId="2776238204" sldId="279"/>
            <ac:picMk id="27" creationId="{7C44E2EA-7B83-507B-A1AC-C3569DC79D14}"/>
          </ac:picMkLst>
        </pc:picChg>
        <pc:picChg chg="del">
          <ac:chgData name="Gilda Alcivia García" userId="f951e080-0cd0-4d7a-a846-5080e1ec841b" providerId="ADAL" clId="{01646D80-91E7-7946-B1EE-65F412C701AD}" dt="2023-04-04T18:37:35.493" v="138" actId="478"/>
          <ac:picMkLst>
            <pc:docMk/>
            <pc:sldMk cId="2776238204" sldId="279"/>
            <ac:picMk id="28" creationId="{1C6812E0-7AD2-EC8C-57E1-7A07B0A9EED3}"/>
          </ac:picMkLst>
        </pc:picChg>
        <pc:picChg chg="del">
          <ac:chgData name="Gilda Alcivia García" userId="f951e080-0cd0-4d7a-a846-5080e1ec841b" providerId="ADAL" clId="{01646D80-91E7-7946-B1EE-65F412C701AD}" dt="2023-04-04T18:37:35.493" v="138" actId="478"/>
          <ac:picMkLst>
            <pc:docMk/>
            <pc:sldMk cId="2776238204" sldId="279"/>
            <ac:picMk id="29" creationId="{CE53EA21-CBB8-3163-D8B8-9B749DC0C79F}"/>
          </ac:picMkLst>
        </pc:picChg>
        <pc:picChg chg="del">
          <ac:chgData name="Gilda Alcivia García" userId="f951e080-0cd0-4d7a-a846-5080e1ec841b" providerId="ADAL" clId="{01646D80-91E7-7946-B1EE-65F412C701AD}" dt="2023-04-04T18:37:35.493" v="138" actId="478"/>
          <ac:picMkLst>
            <pc:docMk/>
            <pc:sldMk cId="2776238204" sldId="279"/>
            <ac:picMk id="30" creationId="{D6F22582-CB2E-0186-5F37-3C82C24CEA85}"/>
          </ac:picMkLst>
        </pc:picChg>
        <pc:picChg chg="del">
          <ac:chgData name="Gilda Alcivia García" userId="f951e080-0cd0-4d7a-a846-5080e1ec841b" providerId="ADAL" clId="{01646D80-91E7-7946-B1EE-65F412C701AD}" dt="2023-04-04T18:38:58.771" v="153" actId="478"/>
          <ac:picMkLst>
            <pc:docMk/>
            <pc:sldMk cId="2776238204" sldId="279"/>
            <ac:picMk id="33" creationId="{2DF5AEF9-BFDA-6F7C-94D5-46D2CB604D03}"/>
          </ac:picMkLst>
        </pc:picChg>
        <pc:picChg chg="del">
          <ac:chgData name="Gilda Alcivia García" userId="f951e080-0cd0-4d7a-a846-5080e1ec841b" providerId="ADAL" clId="{01646D80-91E7-7946-B1EE-65F412C701AD}" dt="2023-04-04T18:38:58.771" v="153" actId="478"/>
          <ac:picMkLst>
            <pc:docMk/>
            <pc:sldMk cId="2776238204" sldId="279"/>
            <ac:picMk id="34" creationId="{929B51DC-85D7-6DF8-FB05-318A2F8A0FB9}"/>
          </ac:picMkLst>
        </pc:picChg>
        <pc:picChg chg="del">
          <ac:chgData name="Gilda Alcivia García" userId="f951e080-0cd0-4d7a-a846-5080e1ec841b" providerId="ADAL" clId="{01646D80-91E7-7946-B1EE-65F412C701AD}" dt="2023-04-04T18:38:58.771" v="153" actId="478"/>
          <ac:picMkLst>
            <pc:docMk/>
            <pc:sldMk cId="2776238204" sldId="279"/>
            <ac:picMk id="35" creationId="{718FA2FC-A408-C6A3-343B-1A8202056006}"/>
          </ac:picMkLst>
        </pc:picChg>
        <pc:picChg chg="del">
          <ac:chgData name="Gilda Alcivia García" userId="f951e080-0cd0-4d7a-a846-5080e1ec841b" providerId="ADAL" clId="{01646D80-91E7-7946-B1EE-65F412C701AD}" dt="2023-04-04T18:38:58.771" v="153" actId="478"/>
          <ac:picMkLst>
            <pc:docMk/>
            <pc:sldMk cId="2776238204" sldId="279"/>
            <ac:picMk id="36" creationId="{BE9A9568-B9D9-9C61-7F20-56C8C6279480}"/>
          </ac:picMkLst>
        </pc:picChg>
        <pc:picChg chg="del">
          <ac:chgData name="Gilda Alcivia García" userId="f951e080-0cd0-4d7a-a846-5080e1ec841b" providerId="ADAL" clId="{01646D80-91E7-7946-B1EE-65F412C701AD}" dt="2023-04-04T18:38:58.771" v="153" actId="478"/>
          <ac:picMkLst>
            <pc:docMk/>
            <pc:sldMk cId="2776238204" sldId="279"/>
            <ac:picMk id="37" creationId="{1D411D83-E371-EA4E-6420-1EDE17DD75A0}"/>
          </ac:picMkLst>
        </pc:picChg>
        <pc:picChg chg="del">
          <ac:chgData name="Gilda Alcivia García" userId="f951e080-0cd0-4d7a-a846-5080e1ec841b" providerId="ADAL" clId="{01646D80-91E7-7946-B1EE-65F412C701AD}" dt="2023-04-04T18:39:24.530" v="155" actId="478"/>
          <ac:picMkLst>
            <pc:docMk/>
            <pc:sldMk cId="2776238204" sldId="279"/>
            <ac:picMk id="38" creationId="{7C332DEA-09C0-8516-D9FB-EB8369CCDE2C}"/>
          </ac:picMkLst>
        </pc:picChg>
        <pc:picChg chg="del">
          <ac:chgData name="Gilda Alcivia García" userId="f951e080-0cd0-4d7a-a846-5080e1ec841b" providerId="ADAL" clId="{01646D80-91E7-7946-B1EE-65F412C701AD}" dt="2023-04-04T18:39:27.686" v="157" actId="478"/>
          <ac:picMkLst>
            <pc:docMk/>
            <pc:sldMk cId="2776238204" sldId="279"/>
            <ac:picMk id="39" creationId="{496B15BB-DAE4-D126-0BD8-7293F180EE8C}"/>
          </ac:picMkLst>
        </pc:picChg>
        <pc:picChg chg="del">
          <ac:chgData name="Gilda Alcivia García" userId="f951e080-0cd0-4d7a-a846-5080e1ec841b" providerId="ADAL" clId="{01646D80-91E7-7946-B1EE-65F412C701AD}" dt="2023-04-04T18:39:26.320" v="156" actId="478"/>
          <ac:picMkLst>
            <pc:docMk/>
            <pc:sldMk cId="2776238204" sldId="279"/>
            <ac:picMk id="40" creationId="{A0F0CA10-3534-5F53-F204-4D51FC12AB11}"/>
          </ac:picMkLst>
        </pc:picChg>
        <pc:picChg chg="del">
          <ac:chgData name="Gilda Alcivia García" userId="f951e080-0cd0-4d7a-a846-5080e1ec841b" providerId="ADAL" clId="{01646D80-91E7-7946-B1EE-65F412C701AD}" dt="2023-04-04T18:39:29.192" v="158" actId="478"/>
          <ac:picMkLst>
            <pc:docMk/>
            <pc:sldMk cId="2776238204" sldId="279"/>
            <ac:picMk id="41" creationId="{7CE2EB63-48B7-BD8C-5E27-A1EAA1488E0D}"/>
          </ac:picMkLst>
        </pc:picChg>
        <pc:picChg chg="add mod">
          <ac:chgData name="Gilda Alcivia García" userId="f951e080-0cd0-4d7a-a846-5080e1ec841b" providerId="ADAL" clId="{01646D80-91E7-7946-B1EE-65F412C701AD}" dt="2023-04-04T18:45:53.951" v="183" actId="12788"/>
          <ac:picMkLst>
            <pc:docMk/>
            <pc:sldMk cId="2776238204" sldId="279"/>
            <ac:picMk id="42" creationId="{AAC63740-D7DC-8E7C-A56A-C395962346C4}"/>
          </ac:picMkLst>
        </pc:picChg>
        <pc:picChg chg="del">
          <ac:chgData name="Gilda Alcivia García" userId="f951e080-0cd0-4d7a-a846-5080e1ec841b" providerId="ADAL" clId="{01646D80-91E7-7946-B1EE-65F412C701AD}" dt="2023-04-04T18:39:30.830" v="159" actId="478"/>
          <ac:picMkLst>
            <pc:docMk/>
            <pc:sldMk cId="2776238204" sldId="279"/>
            <ac:picMk id="43" creationId="{ECC8A89E-446E-8484-341F-0BB9C906DBCB}"/>
          </ac:picMkLst>
        </pc:picChg>
        <pc:picChg chg="del">
          <ac:chgData name="Gilda Alcivia García" userId="f951e080-0cd0-4d7a-a846-5080e1ec841b" providerId="ADAL" clId="{01646D80-91E7-7946-B1EE-65F412C701AD}" dt="2023-04-04T18:34:09.823" v="51" actId="478"/>
          <ac:picMkLst>
            <pc:docMk/>
            <pc:sldMk cId="2776238204" sldId="279"/>
            <ac:picMk id="45" creationId="{4928BEF2-4AFC-9D52-7522-BF8A3341DBDD}"/>
          </ac:picMkLst>
        </pc:picChg>
        <pc:picChg chg="add del mod">
          <ac:chgData name="Gilda Alcivia García" userId="f951e080-0cd0-4d7a-a846-5080e1ec841b" providerId="ADAL" clId="{01646D80-91E7-7946-B1EE-65F412C701AD}" dt="2023-04-04T18:31:02.262" v="21" actId="478"/>
          <ac:picMkLst>
            <pc:docMk/>
            <pc:sldMk cId="2776238204" sldId="279"/>
            <ac:picMk id="46" creationId="{B55AB034-A359-5EAB-3C0C-6B715C9B11B3}"/>
          </ac:picMkLst>
        </pc:picChg>
        <pc:picChg chg="add mod">
          <ac:chgData name="Gilda Alcivia García" userId="f951e080-0cd0-4d7a-a846-5080e1ec841b" providerId="ADAL" clId="{01646D80-91E7-7946-B1EE-65F412C701AD}" dt="2023-04-04T18:46:13.989" v="185" actId="12788"/>
          <ac:picMkLst>
            <pc:docMk/>
            <pc:sldMk cId="2776238204" sldId="279"/>
            <ac:picMk id="47" creationId="{4784ED96-8128-B822-0F62-B3B7E21FD11A}"/>
          </ac:picMkLst>
        </pc:picChg>
        <pc:picChg chg="add mod">
          <ac:chgData name="Gilda Alcivia García" userId="f951e080-0cd0-4d7a-a846-5080e1ec841b" providerId="ADAL" clId="{01646D80-91E7-7946-B1EE-65F412C701AD}" dt="2023-04-04T18:46:24.065" v="186" actId="12788"/>
          <ac:picMkLst>
            <pc:docMk/>
            <pc:sldMk cId="2776238204" sldId="279"/>
            <ac:picMk id="48" creationId="{366DFA5F-BA5A-AA07-953B-46D210AF18EE}"/>
          </ac:picMkLst>
        </pc:picChg>
        <pc:picChg chg="add mod">
          <ac:chgData name="Gilda Alcivia García" userId="f951e080-0cd0-4d7a-a846-5080e1ec841b" providerId="ADAL" clId="{01646D80-91E7-7946-B1EE-65F412C701AD}" dt="2023-04-04T18:46:04.525" v="184" actId="12788"/>
          <ac:picMkLst>
            <pc:docMk/>
            <pc:sldMk cId="2776238204" sldId="279"/>
            <ac:picMk id="49" creationId="{0D4FE584-8338-FBF0-0179-B8A4DA8099A8}"/>
          </ac:picMkLst>
        </pc:picChg>
        <pc:picChg chg="add mod">
          <ac:chgData name="Gilda Alcivia García" userId="f951e080-0cd0-4d7a-a846-5080e1ec841b" providerId="ADAL" clId="{01646D80-91E7-7946-B1EE-65F412C701AD}" dt="2023-04-04T18:47:05.140" v="203" actId="1038"/>
          <ac:picMkLst>
            <pc:docMk/>
            <pc:sldMk cId="2776238204" sldId="279"/>
            <ac:picMk id="50" creationId="{DB5D4D0C-08BD-D417-B500-B992301D071F}"/>
          </ac:picMkLst>
        </pc:picChg>
        <pc:picChg chg="add mod">
          <ac:chgData name="Gilda Alcivia García" userId="f951e080-0cd0-4d7a-a846-5080e1ec841b" providerId="ADAL" clId="{01646D80-91E7-7946-B1EE-65F412C701AD}" dt="2023-04-04T18:47:00.658" v="199" actId="1038"/>
          <ac:picMkLst>
            <pc:docMk/>
            <pc:sldMk cId="2776238204" sldId="279"/>
            <ac:picMk id="51" creationId="{B1EADDC6-648B-F4C2-B018-2B43F07B06C1}"/>
          </ac:picMkLst>
        </pc:picChg>
        <pc:picChg chg="add mod">
          <ac:chgData name="Gilda Alcivia García" userId="f951e080-0cd0-4d7a-a846-5080e1ec841b" providerId="ADAL" clId="{01646D80-91E7-7946-B1EE-65F412C701AD}" dt="2023-04-04T18:46:56.394" v="195" actId="1038"/>
          <ac:picMkLst>
            <pc:docMk/>
            <pc:sldMk cId="2776238204" sldId="279"/>
            <ac:picMk id="52" creationId="{5164BE32-0113-8F23-43C8-BD55E04E1F7F}"/>
          </ac:picMkLst>
        </pc:picChg>
        <pc:picChg chg="add mod">
          <ac:chgData name="Gilda Alcivia García" userId="f951e080-0cd0-4d7a-a846-5080e1ec841b" providerId="ADAL" clId="{01646D80-91E7-7946-B1EE-65F412C701AD}" dt="2023-04-04T18:45:53.951" v="183" actId="12788"/>
          <ac:picMkLst>
            <pc:docMk/>
            <pc:sldMk cId="2776238204" sldId="279"/>
            <ac:picMk id="53" creationId="{8581EF2A-4D29-7E53-5D39-AE6410956652}"/>
          </ac:picMkLst>
        </pc:picChg>
        <pc:picChg chg="add mod">
          <ac:chgData name="Gilda Alcivia García" userId="f951e080-0cd0-4d7a-a846-5080e1ec841b" providerId="ADAL" clId="{01646D80-91E7-7946-B1EE-65F412C701AD}" dt="2023-04-04T18:46:04.525" v="184" actId="12788"/>
          <ac:picMkLst>
            <pc:docMk/>
            <pc:sldMk cId="2776238204" sldId="279"/>
            <ac:picMk id="54" creationId="{E03430A5-6F01-7DB7-F25C-4568AAF041BC}"/>
          </ac:picMkLst>
        </pc:picChg>
        <pc:picChg chg="add del mod">
          <ac:chgData name="Gilda Alcivia García" userId="f951e080-0cd0-4d7a-a846-5080e1ec841b" providerId="ADAL" clId="{01646D80-91E7-7946-B1EE-65F412C701AD}" dt="2023-04-04T18:33:20.853" v="43" actId="478"/>
          <ac:picMkLst>
            <pc:docMk/>
            <pc:sldMk cId="2776238204" sldId="279"/>
            <ac:picMk id="55" creationId="{28AD8693-D94E-8712-67A0-355AA908BBA8}"/>
          </ac:picMkLst>
        </pc:picChg>
        <pc:picChg chg="add mod">
          <ac:chgData name="Gilda Alcivia García" userId="f951e080-0cd0-4d7a-a846-5080e1ec841b" providerId="ADAL" clId="{01646D80-91E7-7946-B1EE-65F412C701AD}" dt="2023-04-04T18:47:00.658" v="199" actId="1038"/>
          <ac:picMkLst>
            <pc:docMk/>
            <pc:sldMk cId="2776238204" sldId="279"/>
            <ac:picMk id="56" creationId="{89DC8D55-61A1-638D-A982-DEA6377E6D00}"/>
          </ac:picMkLst>
        </pc:picChg>
        <pc:picChg chg="add mod">
          <ac:chgData name="Gilda Alcivia García" userId="f951e080-0cd0-4d7a-a846-5080e1ec841b" providerId="ADAL" clId="{01646D80-91E7-7946-B1EE-65F412C701AD}" dt="2023-04-04T18:46:13.989" v="185" actId="12788"/>
          <ac:picMkLst>
            <pc:docMk/>
            <pc:sldMk cId="2776238204" sldId="279"/>
            <ac:picMk id="57" creationId="{A9E42ACE-3D84-65B9-88D2-AABE3CD3D54A}"/>
          </ac:picMkLst>
        </pc:picChg>
        <pc:picChg chg="add mod">
          <ac:chgData name="Gilda Alcivia García" userId="f951e080-0cd0-4d7a-a846-5080e1ec841b" providerId="ADAL" clId="{01646D80-91E7-7946-B1EE-65F412C701AD}" dt="2023-04-04T18:46:24.065" v="186" actId="12788"/>
          <ac:picMkLst>
            <pc:docMk/>
            <pc:sldMk cId="2776238204" sldId="279"/>
            <ac:picMk id="58" creationId="{9D584132-D456-1909-AE75-43B29B7ADA81}"/>
          </ac:picMkLst>
        </pc:picChg>
        <pc:picChg chg="add mod">
          <ac:chgData name="Gilda Alcivia García" userId="f951e080-0cd0-4d7a-a846-5080e1ec841b" providerId="ADAL" clId="{01646D80-91E7-7946-B1EE-65F412C701AD}" dt="2023-04-04T18:46:56.394" v="195" actId="1038"/>
          <ac:picMkLst>
            <pc:docMk/>
            <pc:sldMk cId="2776238204" sldId="279"/>
            <ac:picMk id="59" creationId="{6AEB2C4C-BECA-C2DB-2E81-FAF4B8A5318E}"/>
          </ac:picMkLst>
        </pc:picChg>
        <pc:picChg chg="add mod">
          <ac:chgData name="Gilda Alcivia García" userId="f951e080-0cd0-4d7a-a846-5080e1ec841b" providerId="ADAL" clId="{01646D80-91E7-7946-B1EE-65F412C701AD}" dt="2023-04-04T18:47:05.140" v="203" actId="1038"/>
          <ac:picMkLst>
            <pc:docMk/>
            <pc:sldMk cId="2776238204" sldId="279"/>
            <ac:picMk id="60" creationId="{3D06DFD7-3D4B-BD9C-1863-6906B6D7A5D0}"/>
          </ac:picMkLst>
        </pc:picChg>
        <pc:picChg chg="add mod">
          <ac:chgData name="Gilda Alcivia García" userId="f951e080-0cd0-4d7a-a846-5080e1ec841b" providerId="ADAL" clId="{01646D80-91E7-7946-B1EE-65F412C701AD}" dt="2023-04-04T18:45:53.951" v="183" actId="12788"/>
          <ac:picMkLst>
            <pc:docMk/>
            <pc:sldMk cId="2776238204" sldId="279"/>
            <ac:picMk id="61" creationId="{C61F2ED7-E319-00D5-5EBF-884F74D8DA2B}"/>
          </ac:picMkLst>
        </pc:picChg>
        <pc:picChg chg="add mod">
          <ac:chgData name="Gilda Alcivia García" userId="f951e080-0cd0-4d7a-a846-5080e1ec841b" providerId="ADAL" clId="{01646D80-91E7-7946-B1EE-65F412C701AD}" dt="2023-04-04T18:46:04.525" v="184" actId="12788"/>
          <ac:picMkLst>
            <pc:docMk/>
            <pc:sldMk cId="2776238204" sldId="279"/>
            <ac:picMk id="62" creationId="{15194979-C965-C0AD-3BFC-BDA644F2FCC3}"/>
          </ac:picMkLst>
        </pc:picChg>
        <pc:picChg chg="add mod">
          <ac:chgData name="Gilda Alcivia García" userId="f951e080-0cd0-4d7a-a846-5080e1ec841b" providerId="ADAL" clId="{01646D80-91E7-7946-B1EE-65F412C701AD}" dt="2023-04-04T18:46:13.989" v="185" actId="12788"/>
          <ac:picMkLst>
            <pc:docMk/>
            <pc:sldMk cId="2776238204" sldId="279"/>
            <ac:picMk id="63" creationId="{D24C32A6-974D-980F-319F-BC4B3F3B79E0}"/>
          </ac:picMkLst>
        </pc:picChg>
        <pc:picChg chg="add del mod">
          <ac:chgData name="Gilda Alcivia García" userId="f951e080-0cd0-4d7a-a846-5080e1ec841b" providerId="ADAL" clId="{01646D80-91E7-7946-B1EE-65F412C701AD}" dt="2023-04-04T18:37:04.960" v="133" actId="478"/>
          <ac:picMkLst>
            <pc:docMk/>
            <pc:sldMk cId="2776238204" sldId="279"/>
            <ac:picMk id="64" creationId="{227B33BF-9E5A-2E35-BDE6-0DEA89029A8A}"/>
          </ac:picMkLst>
        </pc:picChg>
        <pc:picChg chg="add mod">
          <ac:chgData name="Gilda Alcivia García" userId="f951e080-0cd0-4d7a-a846-5080e1ec841b" providerId="ADAL" clId="{01646D80-91E7-7946-B1EE-65F412C701AD}" dt="2023-04-04T18:47:05.140" v="203" actId="1038"/>
          <ac:picMkLst>
            <pc:docMk/>
            <pc:sldMk cId="2776238204" sldId="279"/>
            <ac:picMk id="65" creationId="{D2747E76-33B0-09DC-12BA-AE65198238E4}"/>
          </ac:picMkLst>
        </pc:picChg>
        <pc:picChg chg="add mod">
          <ac:chgData name="Gilda Alcivia García" userId="f951e080-0cd0-4d7a-a846-5080e1ec841b" providerId="ADAL" clId="{01646D80-91E7-7946-B1EE-65F412C701AD}" dt="2023-04-04T18:46:24.065" v="186" actId="12788"/>
          <ac:picMkLst>
            <pc:docMk/>
            <pc:sldMk cId="2776238204" sldId="279"/>
            <ac:picMk id="66" creationId="{70C11FE8-6A1F-0137-B628-E727CE1E7DFD}"/>
          </ac:picMkLst>
        </pc:picChg>
        <pc:picChg chg="add mod">
          <ac:chgData name="Gilda Alcivia García" userId="f951e080-0cd0-4d7a-a846-5080e1ec841b" providerId="ADAL" clId="{01646D80-91E7-7946-B1EE-65F412C701AD}" dt="2023-04-04T18:47:00.658" v="199" actId="1038"/>
          <ac:picMkLst>
            <pc:docMk/>
            <pc:sldMk cId="2776238204" sldId="279"/>
            <ac:picMk id="67" creationId="{E8068AFA-9F9A-610D-5CA5-6265AED315E9}"/>
          </ac:picMkLst>
        </pc:picChg>
        <pc:picChg chg="add del mod">
          <ac:chgData name="Gilda Alcivia García" userId="f951e080-0cd0-4d7a-a846-5080e1ec841b" providerId="ADAL" clId="{01646D80-91E7-7946-B1EE-65F412C701AD}" dt="2023-04-04T18:44:30.748" v="174" actId="478"/>
          <ac:picMkLst>
            <pc:docMk/>
            <pc:sldMk cId="2776238204" sldId="279"/>
            <ac:picMk id="68" creationId="{073684AF-FCA7-B8B6-1968-DB97528F3747}"/>
          </ac:picMkLst>
        </pc:picChg>
        <pc:picChg chg="add mod">
          <ac:chgData name="Gilda Alcivia García" userId="f951e080-0cd0-4d7a-a846-5080e1ec841b" providerId="ADAL" clId="{01646D80-91E7-7946-B1EE-65F412C701AD}" dt="2023-04-04T18:46:56.394" v="195" actId="1038"/>
          <ac:picMkLst>
            <pc:docMk/>
            <pc:sldMk cId="2776238204" sldId="279"/>
            <ac:picMk id="69" creationId="{DCEC4239-CD04-A6FB-0102-90F93F446B3A}"/>
          </ac:picMkLst>
        </pc:picChg>
        <pc:picChg chg="add mod">
          <ac:chgData name="Gilda Alcivia García" userId="f951e080-0cd0-4d7a-a846-5080e1ec841b" providerId="ADAL" clId="{01646D80-91E7-7946-B1EE-65F412C701AD}" dt="2023-04-04T18:45:53.951" v="183" actId="12788"/>
          <ac:picMkLst>
            <pc:docMk/>
            <pc:sldMk cId="2776238204" sldId="279"/>
            <ac:picMk id="70" creationId="{8A036DCD-A898-6903-17D9-E6333394DF01}"/>
          </ac:picMkLst>
        </pc:picChg>
        <pc:picChg chg="add del mod">
          <ac:chgData name="Gilda Alcivia García" userId="f951e080-0cd0-4d7a-a846-5080e1ec841b" providerId="ADAL" clId="{01646D80-91E7-7946-B1EE-65F412C701AD}" dt="2023-04-05T20:13:10.869" v="429" actId="478"/>
          <ac:picMkLst>
            <pc:docMk/>
            <pc:sldMk cId="2776238204" sldId="279"/>
            <ac:picMk id="71" creationId="{EA3EB675-7775-8B47-8D25-42BB792C0929}"/>
          </ac:picMkLst>
        </pc:picChg>
        <pc:picChg chg="add del mod">
          <ac:chgData name="Gilda Alcivia García" userId="f951e080-0cd0-4d7a-a846-5080e1ec841b" providerId="ADAL" clId="{01646D80-91E7-7946-B1EE-65F412C701AD}" dt="2023-04-05T20:13:35.865" v="433" actId="478"/>
          <ac:picMkLst>
            <pc:docMk/>
            <pc:sldMk cId="2776238204" sldId="279"/>
            <ac:picMk id="72" creationId="{3ABE6AC6-3AD5-E4D6-A539-421A3ABE766D}"/>
          </ac:picMkLst>
        </pc:picChg>
        <pc:picChg chg="add del mod">
          <ac:chgData name="Gilda Alcivia García" userId="f951e080-0cd0-4d7a-a846-5080e1ec841b" providerId="ADAL" clId="{01646D80-91E7-7946-B1EE-65F412C701AD}" dt="2023-04-05T20:14:09.163" v="437" actId="478"/>
          <ac:picMkLst>
            <pc:docMk/>
            <pc:sldMk cId="2776238204" sldId="279"/>
            <ac:picMk id="73" creationId="{268148FB-1522-F549-07D7-B762DA8DFD88}"/>
          </ac:picMkLst>
        </pc:picChg>
        <pc:picChg chg="add mod">
          <ac:chgData name="Gilda Alcivia García" userId="f951e080-0cd0-4d7a-a846-5080e1ec841b" providerId="ADAL" clId="{01646D80-91E7-7946-B1EE-65F412C701AD}" dt="2023-04-04T18:47:05.140" v="203" actId="1038"/>
          <ac:picMkLst>
            <pc:docMk/>
            <pc:sldMk cId="2776238204" sldId="279"/>
            <ac:picMk id="74" creationId="{A9C74A79-942D-77C3-8712-CA21EACDCFDE}"/>
          </ac:picMkLst>
        </pc:picChg>
        <pc:picChg chg="add mod">
          <ac:chgData name="Gilda Alcivia García" userId="f951e080-0cd0-4d7a-a846-5080e1ec841b" providerId="ADAL" clId="{01646D80-91E7-7946-B1EE-65F412C701AD}" dt="2023-04-04T18:45:53.951" v="183" actId="12788"/>
          <ac:picMkLst>
            <pc:docMk/>
            <pc:sldMk cId="2776238204" sldId="279"/>
            <ac:picMk id="75" creationId="{86AC6BFB-4AF6-C7B0-D506-A651C7ECB1AE}"/>
          </ac:picMkLst>
        </pc:picChg>
        <pc:picChg chg="add del mod">
          <ac:chgData name="Gilda Alcivia García" userId="f951e080-0cd0-4d7a-a846-5080e1ec841b" providerId="ADAL" clId="{01646D80-91E7-7946-B1EE-65F412C701AD}" dt="2023-04-05T17:35:14.530" v="385" actId="478"/>
          <ac:picMkLst>
            <pc:docMk/>
            <pc:sldMk cId="2776238204" sldId="279"/>
            <ac:picMk id="76" creationId="{B3434FA0-9892-7521-BE25-E41AEF208056}"/>
          </ac:picMkLst>
        </pc:picChg>
        <pc:picChg chg="add del mod">
          <ac:chgData name="Gilda Alcivia García" userId="f951e080-0cd0-4d7a-a846-5080e1ec841b" providerId="ADAL" clId="{01646D80-91E7-7946-B1EE-65F412C701AD}" dt="2023-04-05T17:36:36.109" v="398" actId="478"/>
          <ac:picMkLst>
            <pc:docMk/>
            <pc:sldMk cId="2776238204" sldId="279"/>
            <ac:picMk id="77" creationId="{724943AC-DCFC-1195-6BEC-DB9712756F3C}"/>
          </ac:picMkLst>
        </pc:picChg>
        <pc:picChg chg="add del mod">
          <ac:chgData name="Gilda Alcivia García" userId="f951e080-0cd0-4d7a-a846-5080e1ec841b" providerId="ADAL" clId="{01646D80-91E7-7946-B1EE-65F412C701AD}" dt="2023-04-05T17:35:47.658" v="387" actId="478"/>
          <ac:picMkLst>
            <pc:docMk/>
            <pc:sldMk cId="2776238204" sldId="279"/>
            <ac:picMk id="78" creationId="{237B2871-9038-3D7D-AA4A-4589F5D8006B}"/>
          </ac:picMkLst>
        </pc:picChg>
        <pc:picChg chg="add del mod">
          <ac:chgData name="Gilda Alcivia García" userId="f951e080-0cd0-4d7a-a846-5080e1ec841b" providerId="ADAL" clId="{01646D80-91E7-7946-B1EE-65F412C701AD}" dt="2023-04-05T17:36:00.161" v="392" actId="478"/>
          <ac:picMkLst>
            <pc:docMk/>
            <pc:sldMk cId="2776238204" sldId="279"/>
            <ac:picMk id="79" creationId="{A7766B37-E44D-CD56-CB88-3F83A04940CB}"/>
          </ac:picMkLst>
        </pc:picChg>
        <pc:picChg chg="add del mod">
          <ac:chgData name="Gilda Alcivia García" userId="f951e080-0cd0-4d7a-a846-5080e1ec841b" providerId="ADAL" clId="{01646D80-91E7-7946-B1EE-65F412C701AD}" dt="2023-04-05T17:36:09.465" v="394" actId="478"/>
          <ac:picMkLst>
            <pc:docMk/>
            <pc:sldMk cId="2776238204" sldId="279"/>
            <ac:picMk id="80" creationId="{165BC393-91FA-AF9D-5A72-F459942AB709}"/>
          </ac:picMkLst>
        </pc:picChg>
        <pc:picChg chg="add del mod">
          <ac:chgData name="Gilda Alcivia García" userId="f951e080-0cd0-4d7a-a846-5080e1ec841b" providerId="ADAL" clId="{01646D80-91E7-7946-B1EE-65F412C701AD}" dt="2023-04-05T17:36:17.502" v="396" actId="478"/>
          <ac:picMkLst>
            <pc:docMk/>
            <pc:sldMk cId="2776238204" sldId="279"/>
            <ac:picMk id="81" creationId="{F9FB967D-424C-81C9-A7E2-07C6CB2AE0FE}"/>
          </ac:picMkLst>
        </pc:picChg>
        <pc:picChg chg="add mod">
          <ac:chgData name="Gilda Alcivia García" userId="f951e080-0cd0-4d7a-a846-5080e1ec841b" providerId="ADAL" clId="{01646D80-91E7-7946-B1EE-65F412C701AD}" dt="2023-04-05T17:35:21.071" v="386" actId="1076"/>
          <ac:picMkLst>
            <pc:docMk/>
            <pc:sldMk cId="2776238204" sldId="279"/>
            <ac:picMk id="82" creationId="{EBF175B7-CC18-0171-6BF6-5CD3AE8590D3}"/>
          </ac:picMkLst>
        </pc:picChg>
        <pc:picChg chg="add mod">
          <ac:chgData name="Gilda Alcivia García" userId="f951e080-0cd0-4d7a-a846-5080e1ec841b" providerId="ADAL" clId="{01646D80-91E7-7946-B1EE-65F412C701AD}" dt="2023-04-05T17:36:40.838" v="399" actId="1076"/>
          <ac:picMkLst>
            <pc:docMk/>
            <pc:sldMk cId="2776238204" sldId="279"/>
            <ac:picMk id="83" creationId="{2D857112-A6A7-5C7C-6A5A-F45D359088FE}"/>
          </ac:picMkLst>
        </pc:picChg>
        <pc:picChg chg="add mod">
          <ac:chgData name="Gilda Alcivia García" userId="f951e080-0cd0-4d7a-a846-5080e1ec841b" providerId="ADAL" clId="{01646D80-91E7-7946-B1EE-65F412C701AD}" dt="2023-04-05T17:35:55.750" v="391" actId="1038"/>
          <ac:picMkLst>
            <pc:docMk/>
            <pc:sldMk cId="2776238204" sldId="279"/>
            <ac:picMk id="84" creationId="{ECAE045B-BE27-B29A-A325-BD49A10DAC27}"/>
          </ac:picMkLst>
        </pc:picChg>
        <pc:picChg chg="add mod">
          <ac:chgData name="Gilda Alcivia García" userId="f951e080-0cd0-4d7a-a846-5080e1ec841b" providerId="ADAL" clId="{01646D80-91E7-7946-B1EE-65F412C701AD}" dt="2023-04-05T17:36:04.806" v="393" actId="1076"/>
          <ac:picMkLst>
            <pc:docMk/>
            <pc:sldMk cId="2776238204" sldId="279"/>
            <ac:picMk id="85" creationId="{422CB628-6448-5BFD-BBB0-BD0293B7BEFD}"/>
          </ac:picMkLst>
        </pc:picChg>
        <pc:picChg chg="add mod">
          <ac:chgData name="Gilda Alcivia García" userId="f951e080-0cd0-4d7a-a846-5080e1ec841b" providerId="ADAL" clId="{01646D80-91E7-7946-B1EE-65F412C701AD}" dt="2023-04-05T17:36:15.192" v="395" actId="1076"/>
          <ac:picMkLst>
            <pc:docMk/>
            <pc:sldMk cId="2776238204" sldId="279"/>
            <ac:picMk id="86" creationId="{12BC4AB9-3486-F963-CCB2-2B088AE2D4C5}"/>
          </ac:picMkLst>
        </pc:picChg>
        <pc:picChg chg="add mod">
          <ac:chgData name="Gilda Alcivia García" userId="f951e080-0cd0-4d7a-a846-5080e1ec841b" providerId="ADAL" clId="{01646D80-91E7-7946-B1EE-65F412C701AD}" dt="2023-04-05T17:36:22.713" v="397" actId="1076"/>
          <ac:picMkLst>
            <pc:docMk/>
            <pc:sldMk cId="2776238204" sldId="279"/>
            <ac:picMk id="87" creationId="{47F42C2D-8D6D-B13E-D115-F7B9704DDD03}"/>
          </ac:picMkLst>
        </pc:picChg>
        <pc:picChg chg="add mod">
          <ac:chgData name="Gilda Alcivia García" userId="f951e080-0cd0-4d7a-a846-5080e1ec841b" providerId="ADAL" clId="{01646D80-91E7-7946-B1EE-65F412C701AD}" dt="2023-04-05T20:13:14.556" v="430" actId="1076"/>
          <ac:picMkLst>
            <pc:docMk/>
            <pc:sldMk cId="2776238204" sldId="279"/>
            <ac:picMk id="88" creationId="{96E6737A-6AFC-3B9E-E792-E15777EF21F5}"/>
          </ac:picMkLst>
        </pc:picChg>
        <pc:picChg chg="add mod">
          <ac:chgData name="Gilda Alcivia García" userId="f951e080-0cd0-4d7a-a846-5080e1ec841b" providerId="ADAL" clId="{01646D80-91E7-7946-B1EE-65F412C701AD}" dt="2023-04-05T20:13:43.813" v="434" actId="1076"/>
          <ac:picMkLst>
            <pc:docMk/>
            <pc:sldMk cId="2776238204" sldId="279"/>
            <ac:picMk id="89" creationId="{A58DA55B-5778-CA6D-67BA-43BA69ED0020}"/>
          </ac:picMkLst>
        </pc:picChg>
        <pc:picChg chg="add mod">
          <ac:chgData name="Gilda Alcivia García" userId="f951e080-0cd0-4d7a-a846-5080e1ec841b" providerId="ADAL" clId="{01646D80-91E7-7946-B1EE-65F412C701AD}" dt="2023-04-05T20:14:14.664" v="438" actId="1076"/>
          <ac:picMkLst>
            <pc:docMk/>
            <pc:sldMk cId="2776238204" sldId="279"/>
            <ac:picMk id="90" creationId="{C64BFBA8-A767-B311-7AB1-2C3B69E876ED}"/>
          </ac:picMkLst>
        </pc:picChg>
      </pc:sldChg>
      <pc:sldChg chg="modSp mod">
        <pc:chgData name="Gilda Alcivia García" userId="f951e080-0cd0-4d7a-a846-5080e1ec841b" providerId="ADAL" clId="{01646D80-91E7-7946-B1EE-65F412C701AD}" dt="2023-04-11T22:26:26.327" v="441" actId="14100"/>
        <pc:sldMkLst>
          <pc:docMk/>
          <pc:sldMk cId="2674973588" sldId="317"/>
        </pc:sldMkLst>
        <pc:spChg chg="mod">
          <ac:chgData name="Gilda Alcivia García" userId="f951e080-0cd0-4d7a-a846-5080e1ec841b" providerId="ADAL" clId="{01646D80-91E7-7946-B1EE-65F412C701AD}" dt="2023-04-11T22:26:26.327" v="441" actId="14100"/>
          <ac:spMkLst>
            <pc:docMk/>
            <pc:sldMk cId="2674973588" sldId="317"/>
            <ac:spMk id="2" creationId="{8D606105-B8C3-0393-1749-40D8A2A92694}"/>
          </ac:spMkLst>
        </pc:spChg>
      </pc:sldChg>
      <pc:sldChg chg="modSp mod">
        <pc:chgData name="Gilda Alcivia García" userId="f951e080-0cd0-4d7a-a846-5080e1ec841b" providerId="ADAL" clId="{01646D80-91E7-7946-B1EE-65F412C701AD}" dt="2023-04-11T22:08:34.866" v="440" actId="1076"/>
        <pc:sldMkLst>
          <pc:docMk/>
          <pc:sldMk cId="3022210618" sldId="2076136401"/>
        </pc:sldMkLst>
        <pc:picChg chg="mod">
          <ac:chgData name="Gilda Alcivia García" userId="f951e080-0cd0-4d7a-a846-5080e1ec841b" providerId="ADAL" clId="{01646D80-91E7-7946-B1EE-65F412C701AD}" dt="2023-04-11T22:08:34.866" v="440" actId="1076"/>
          <ac:picMkLst>
            <pc:docMk/>
            <pc:sldMk cId="3022210618" sldId="2076136401"/>
            <ac:picMk id="3" creationId="{97C89B70-EF02-7CD2-8BA6-A8D10423ABE3}"/>
          </ac:picMkLst>
        </pc:picChg>
      </pc:sldChg>
    </pc:docChg>
  </pc:docChgLst>
  <pc:docChgLst>
    <pc:chgData name="Reyes De Luna, Sonia Aide" userId="S::sonia.reyes@axity.com::faafa5f2-6287-4c40-946a-bbd8ed93709c" providerId="AD" clId="Web-{AC4DA7E6-C92C-DA31-06EA-C6E2611E2BB9}"/>
    <pc:docChg chg="modSld">
      <pc:chgData name="Reyes De Luna, Sonia Aide" userId="S::sonia.reyes@axity.com::faafa5f2-6287-4c40-946a-bbd8ed93709c" providerId="AD" clId="Web-{AC4DA7E6-C92C-DA31-06EA-C6E2611E2BB9}" dt="2023-04-19T16:15:09.212" v="1" actId="1076"/>
      <pc:docMkLst>
        <pc:docMk/>
      </pc:docMkLst>
      <pc:sldChg chg="modSp">
        <pc:chgData name="Reyes De Luna, Sonia Aide" userId="S::sonia.reyes@axity.com::faafa5f2-6287-4c40-946a-bbd8ed93709c" providerId="AD" clId="Web-{AC4DA7E6-C92C-DA31-06EA-C6E2611E2BB9}" dt="2023-04-19T16:14:49.118" v="0" actId="20577"/>
        <pc:sldMkLst>
          <pc:docMk/>
          <pc:sldMk cId="3600367730" sldId="277"/>
        </pc:sldMkLst>
        <pc:spChg chg="mod">
          <ac:chgData name="Reyes De Luna, Sonia Aide" userId="S::sonia.reyes@axity.com::faafa5f2-6287-4c40-946a-bbd8ed93709c" providerId="AD" clId="Web-{AC4DA7E6-C92C-DA31-06EA-C6E2611E2BB9}" dt="2023-04-19T16:14:49.118" v="0" actId="20577"/>
          <ac:spMkLst>
            <pc:docMk/>
            <pc:sldMk cId="3600367730" sldId="277"/>
            <ac:spMk id="6" creationId="{6EA9674B-71C4-0765-F91A-7A1A1E5D590F}"/>
          </ac:spMkLst>
        </pc:spChg>
      </pc:sldChg>
      <pc:sldChg chg="modSp">
        <pc:chgData name="Reyes De Luna, Sonia Aide" userId="S::sonia.reyes@axity.com::faafa5f2-6287-4c40-946a-bbd8ed93709c" providerId="AD" clId="Web-{AC4DA7E6-C92C-DA31-06EA-C6E2611E2BB9}" dt="2023-04-19T16:15:09.212" v="1" actId="1076"/>
        <pc:sldMkLst>
          <pc:docMk/>
          <pc:sldMk cId="2499290544" sldId="2076136415"/>
        </pc:sldMkLst>
        <pc:spChg chg="mod">
          <ac:chgData name="Reyes De Luna, Sonia Aide" userId="S::sonia.reyes@axity.com::faafa5f2-6287-4c40-946a-bbd8ed93709c" providerId="AD" clId="Web-{AC4DA7E6-C92C-DA31-06EA-C6E2611E2BB9}" dt="2023-04-19T16:15:09.212" v="1" actId="1076"/>
          <ac:spMkLst>
            <pc:docMk/>
            <pc:sldMk cId="2499290544" sldId="2076136415"/>
            <ac:spMk id="17" creationId="{3DFC87B0-799A-C4EE-D680-F89FA1274BED}"/>
          </ac:spMkLst>
        </pc:spChg>
      </pc:sldChg>
    </pc:docChg>
  </pc:docChgLst>
  <pc:docChgLst>
    <pc:chgData name="Reyes De Luna, Sonia Aide" userId="S::sonia.reyes@axity.com::faafa5f2-6287-4c40-946a-bbd8ed93709c" providerId="AD" clId="Web-{BDB75A19-BF89-1734-E02F-9464D19A5AC3}"/>
    <pc:docChg chg="modSld">
      <pc:chgData name="Reyes De Luna, Sonia Aide" userId="S::sonia.reyes@axity.com::faafa5f2-6287-4c40-946a-bbd8ed93709c" providerId="AD" clId="Web-{BDB75A19-BF89-1734-E02F-9464D19A5AC3}" dt="2023-04-04T14:27:16.495" v="11" actId="20577"/>
      <pc:docMkLst>
        <pc:docMk/>
      </pc:docMkLst>
      <pc:sldChg chg="modSp">
        <pc:chgData name="Reyes De Luna, Sonia Aide" userId="S::sonia.reyes@axity.com::faafa5f2-6287-4c40-946a-bbd8ed93709c" providerId="AD" clId="Web-{BDB75A19-BF89-1734-E02F-9464D19A5AC3}" dt="2023-04-04T14:27:16.495" v="11" actId="20577"/>
        <pc:sldMkLst>
          <pc:docMk/>
          <pc:sldMk cId="3083780196" sldId="256"/>
        </pc:sldMkLst>
        <pc:spChg chg="mod">
          <ac:chgData name="Reyes De Luna, Sonia Aide" userId="S::sonia.reyes@axity.com::faafa5f2-6287-4c40-946a-bbd8ed93709c" providerId="AD" clId="Web-{BDB75A19-BF89-1734-E02F-9464D19A5AC3}" dt="2023-04-04T14:27:16.495" v="11" actId="20577"/>
          <ac:spMkLst>
            <pc:docMk/>
            <pc:sldMk cId="3083780196" sldId="256"/>
            <ac:spMk id="7" creationId="{7DD223F1-F30E-89AD-C8C4-DE13D12FB758}"/>
          </ac:spMkLst>
        </pc:spChg>
        <pc:picChg chg="mod">
          <ac:chgData name="Reyes De Luna, Sonia Aide" userId="S::sonia.reyes@axity.com::faafa5f2-6287-4c40-946a-bbd8ed93709c" providerId="AD" clId="Web-{BDB75A19-BF89-1734-E02F-9464D19A5AC3}" dt="2023-04-04T14:26:58.776" v="9" actId="1076"/>
          <ac:picMkLst>
            <pc:docMk/>
            <pc:sldMk cId="3083780196" sldId="256"/>
            <ac:picMk id="9" creationId="{5A4D31D0-3890-6220-F7F2-2687A7B93C4A}"/>
          </ac:picMkLst>
        </pc:picChg>
      </pc:sldChg>
      <pc:sldChg chg="delSp">
        <pc:chgData name="Reyes De Luna, Sonia Aide" userId="S::sonia.reyes@axity.com::faafa5f2-6287-4c40-946a-bbd8ed93709c" providerId="AD" clId="Web-{BDB75A19-BF89-1734-E02F-9464D19A5AC3}" dt="2023-04-04T14:25:30.961" v="0"/>
        <pc:sldMkLst>
          <pc:docMk/>
          <pc:sldMk cId="3179608582" sldId="272"/>
        </pc:sldMkLst>
        <pc:spChg chg="del">
          <ac:chgData name="Reyes De Luna, Sonia Aide" userId="S::sonia.reyes@axity.com::faafa5f2-6287-4c40-946a-bbd8ed93709c" providerId="AD" clId="Web-{BDB75A19-BF89-1734-E02F-9464D19A5AC3}" dt="2023-04-04T14:25:30.961" v="0"/>
          <ac:spMkLst>
            <pc:docMk/>
            <pc:sldMk cId="3179608582" sldId="272"/>
            <ac:spMk id="6" creationId="{F759771A-C010-EBAD-BA7C-50DEBEFC01D1}"/>
          </ac:spMkLst>
        </pc:spChg>
      </pc:sldChg>
      <pc:sldChg chg="modSp">
        <pc:chgData name="Reyes De Luna, Sonia Aide" userId="S::sonia.reyes@axity.com::faafa5f2-6287-4c40-946a-bbd8ed93709c" providerId="AD" clId="Web-{BDB75A19-BF89-1734-E02F-9464D19A5AC3}" dt="2023-04-04T14:25:58.399" v="5" actId="20577"/>
        <pc:sldMkLst>
          <pc:docMk/>
          <pc:sldMk cId="372554938" sldId="275"/>
        </pc:sldMkLst>
        <pc:spChg chg="mod">
          <ac:chgData name="Reyes De Luna, Sonia Aide" userId="S::sonia.reyes@axity.com::faafa5f2-6287-4c40-946a-bbd8ed93709c" providerId="AD" clId="Web-{BDB75A19-BF89-1734-E02F-9464D19A5AC3}" dt="2023-04-04T14:25:58.399" v="5" actId="20577"/>
          <ac:spMkLst>
            <pc:docMk/>
            <pc:sldMk cId="372554938" sldId="275"/>
            <ac:spMk id="16" creationId="{A8CBBCE6-CED9-E86D-5CDC-162E9DDC2E26}"/>
          </ac:spMkLst>
        </pc:spChg>
      </pc:sldChg>
      <pc:sldChg chg="modSp">
        <pc:chgData name="Reyes De Luna, Sonia Aide" userId="S::sonia.reyes@axity.com::faafa5f2-6287-4c40-946a-bbd8ed93709c" providerId="AD" clId="Web-{BDB75A19-BF89-1734-E02F-9464D19A5AC3}" dt="2023-04-04T14:26:05.337" v="7" actId="1076"/>
        <pc:sldMkLst>
          <pc:docMk/>
          <pc:sldMk cId="2940389174" sldId="276"/>
        </pc:sldMkLst>
        <pc:spChg chg="mod">
          <ac:chgData name="Reyes De Luna, Sonia Aide" userId="S::sonia.reyes@axity.com::faafa5f2-6287-4c40-946a-bbd8ed93709c" providerId="AD" clId="Web-{BDB75A19-BF89-1734-E02F-9464D19A5AC3}" dt="2023-04-04T14:26:05.337" v="7" actId="1076"/>
          <ac:spMkLst>
            <pc:docMk/>
            <pc:sldMk cId="2940389174" sldId="276"/>
            <ac:spMk id="5" creationId="{FDA09E02-6FCC-5710-845C-E0979B464C6A}"/>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64C-D7CC-0341-97A8-D8035C242B3B}"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s-MX"/>
        </a:p>
      </dgm:t>
    </dgm:pt>
    <dgm:pt modelId="{FF37EA7B-FD2B-1041-91DB-6A4042F38EE9}">
      <dgm:prSet/>
      <dgm:spPr/>
      <dgm:t>
        <a:bodyPr/>
        <a:lstStyle/>
        <a:p>
          <a:endParaRPr lang="es-MX"/>
        </a:p>
      </dgm:t>
    </dgm:pt>
    <dgm:pt modelId="{2FF03206-6A9B-5640-B3C0-178F92E51F80}" type="parTrans" cxnId="{B631722F-F8AA-F14F-96F8-D9135DA8E9FF}">
      <dgm:prSet/>
      <dgm:spPr/>
      <dgm:t>
        <a:bodyPr/>
        <a:lstStyle/>
        <a:p>
          <a:endParaRPr lang="es-MX"/>
        </a:p>
      </dgm:t>
    </dgm:pt>
    <dgm:pt modelId="{F19674A4-1D0B-2642-B044-617969322F23}" type="sibTrans" cxnId="{B631722F-F8AA-F14F-96F8-D9135DA8E9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dgm:spPr>
      <dgm:t>
        <a:bodyPr/>
        <a:lstStyle/>
        <a:p>
          <a:endParaRPr lang="es-MX"/>
        </a:p>
      </dgm:t>
    </dgm:pt>
    <dgm:pt modelId="{54E27015-05C5-8A4C-91DF-96D138BFD29F}" type="pres">
      <dgm:prSet presAssocID="{DAF6764C-D7CC-0341-97A8-D8035C242B3B}" presName="Name0" presStyleCnt="0">
        <dgm:presLayoutVars>
          <dgm:chMax val="7"/>
          <dgm:chPref val="7"/>
          <dgm:dir/>
        </dgm:presLayoutVars>
      </dgm:prSet>
      <dgm:spPr/>
      <dgm:t>
        <a:bodyPr/>
        <a:lstStyle/>
        <a:p>
          <a:endParaRPr lang="es-MX"/>
        </a:p>
      </dgm:t>
    </dgm:pt>
    <dgm:pt modelId="{DD59DA84-7E25-F448-B980-0EFC686AD322}" type="pres">
      <dgm:prSet presAssocID="{DAF6764C-D7CC-0341-97A8-D8035C242B3B}" presName="Name1" presStyleCnt="0"/>
      <dgm:spPr/>
    </dgm:pt>
    <dgm:pt modelId="{C4444A33-6B40-AB4F-85E1-F43D92646921}" type="pres">
      <dgm:prSet presAssocID="{F19674A4-1D0B-2642-B044-617969322F23}" presName="picture_1" presStyleCnt="0"/>
      <dgm:spPr/>
    </dgm:pt>
    <dgm:pt modelId="{0005B0D2-B676-6D4A-B664-BCCB74D63410}" type="pres">
      <dgm:prSet presAssocID="{F19674A4-1D0B-2642-B044-617969322F23}" presName="pictureRepeatNode" presStyleLbl="alignImgPlace1" presStyleIdx="0" presStyleCnt="1" custScaleX="131993" custScaleY="131547" custLinFactNeighborX="1672"/>
      <dgm:spPr/>
      <dgm:t>
        <a:bodyPr/>
        <a:lstStyle/>
        <a:p>
          <a:endParaRPr lang="es-MX"/>
        </a:p>
      </dgm:t>
    </dgm:pt>
    <dgm:pt modelId="{D6FC07A3-65B9-8B42-8BF0-FE516702C3B5}" type="pres">
      <dgm:prSet presAssocID="{FF37EA7B-FD2B-1041-91DB-6A4042F38EE9}" presName="text_1" presStyleLbl="node1" presStyleIdx="0" presStyleCnt="0">
        <dgm:presLayoutVars>
          <dgm:bulletEnabled val="1"/>
        </dgm:presLayoutVars>
      </dgm:prSet>
      <dgm:spPr/>
      <dgm:t>
        <a:bodyPr/>
        <a:lstStyle/>
        <a:p>
          <a:endParaRPr lang="es-MX"/>
        </a:p>
      </dgm:t>
    </dgm:pt>
  </dgm:ptLst>
  <dgm:cxnLst>
    <dgm:cxn modelId="{0CB2D0B7-89AD-4197-B131-5306090D960A}" type="presOf" srcId="{F19674A4-1D0B-2642-B044-617969322F23}" destId="{0005B0D2-B676-6D4A-B664-BCCB74D63410}" srcOrd="0" destOrd="0" presId="urn:microsoft.com/office/officeart/2008/layout/CircularPictureCallout"/>
    <dgm:cxn modelId="{7F16EF05-441B-4FDC-957E-4D903C9C11AE}" type="presOf" srcId="{DAF6764C-D7CC-0341-97A8-D8035C242B3B}" destId="{54E27015-05C5-8A4C-91DF-96D138BFD29F}" srcOrd="0" destOrd="0" presId="urn:microsoft.com/office/officeart/2008/layout/CircularPictureCallout"/>
    <dgm:cxn modelId="{B631722F-F8AA-F14F-96F8-D9135DA8E9FF}" srcId="{DAF6764C-D7CC-0341-97A8-D8035C242B3B}" destId="{FF37EA7B-FD2B-1041-91DB-6A4042F38EE9}" srcOrd="0" destOrd="0" parTransId="{2FF03206-6A9B-5640-B3C0-178F92E51F80}" sibTransId="{F19674A4-1D0B-2642-B044-617969322F23}"/>
    <dgm:cxn modelId="{E0007776-2CD2-4FA3-9B96-2F24B7622DB3}" type="presOf" srcId="{FF37EA7B-FD2B-1041-91DB-6A4042F38EE9}" destId="{D6FC07A3-65B9-8B42-8BF0-FE516702C3B5}" srcOrd="0" destOrd="0" presId="urn:microsoft.com/office/officeart/2008/layout/CircularPictureCallout"/>
    <dgm:cxn modelId="{F866D7BF-26BF-4B71-9A4F-E190FDE202A3}" type="presParOf" srcId="{54E27015-05C5-8A4C-91DF-96D138BFD29F}" destId="{DD59DA84-7E25-F448-B980-0EFC686AD322}" srcOrd="0" destOrd="0" presId="urn:microsoft.com/office/officeart/2008/layout/CircularPictureCallout"/>
    <dgm:cxn modelId="{1359D778-F3D2-4FBB-A1D4-6629B384BC38}" type="presParOf" srcId="{DD59DA84-7E25-F448-B980-0EFC686AD322}" destId="{C4444A33-6B40-AB4F-85E1-F43D92646921}" srcOrd="0" destOrd="0" presId="urn:microsoft.com/office/officeart/2008/layout/CircularPictureCallout"/>
    <dgm:cxn modelId="{996C913C-89AE-4C5F-884C-23877D3E6458}" type="presParOf" srcId="{C4444A33-6B40-AB4F-85E1-F43D92646921}" destId="{0005B0D2-B676-6D4A-B664-BCCB74D63410}" srcOrd="0" destOrd="0" presId="urn:microsoft.com/office/officeart/2008/layout/CircularPictureCallout"/>
    <dgm:cxn modelId="{0AC513A7-600B-4B72-8BF6-B6C422EDE098}" type="presParOf" srcId="{DD59DA84-7E25-F448-B980-0EFC686AD322}" destId="{D6FC07A3-65B9-8B42-8BF0-FE516702C3B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E373-4A5A-9F47-B78B-3F6D862D2DA4}" type="datetimeFigureOut">
              <a:rPr lang="es-CO" smtClean="0"/>
              <a:t>22/06/2023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7E2-46FE-4042-8B77-7B8FCCEDDC92}" type="slidenum">
              <a:rPr lang="es-CO" smtClean="0"/>
              <a:t>‹#›</a:t>
            </a:fld>
            <a:endParaRPr lang="es-CO"/>
          </a:p>
        </p:txBody>
      </p:sp>
    </p:spTree>
    <p:extLst>
      <p:ext uri="{BB962C8B-B14F-4D97-AF65-F5344CB8AC3E}">
        <p14:creationId xmlns:p14="http://schemas.microsoft.com/office/powerpoint/2010/main" val="37276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36B54177-B7DF-1DD9-8875-D4168F53E1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3029E411-989D-8CFA-0371-904E9B56BB90}"/>
              </a:ext>
            </a:extLst>
          </p:cNvPr>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xmlns="" id="{68801E2D-CF21-2ADE-8396-CC12B5A246A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xmlns="" id="{C7D9C27E-71A0-A8E6-7D94-D52F81CE5F69}"/>
              </a:ext>
            </a:extLst>
          </p:cNvPr>
          <p:cNvSpPr>
            <a:spLocks noGrp="1"/>
          </p:cNvSpPr>
          <p:nvPr>
            <p:ph type="dt" sz="half" idx="10"/>
          </p:nvPr>
        </p:nvSpPr>
        <p:spPr/>
        <p:txBody>
          <a:bodyPr/>
          <a:lstStyle>
            <a:lvl1pPr>
              <a:defRPr>
                <a:solidFill>
                  <a:schemeClr val="bg1"/>
                </a:solidFill>
              </a:defRPr>
            </a:lvl1pPr>
          </a:lstStyle>
          <a:p>
            <a:fld id="{4ED1245C-EDA9-0F49-9277-480AED948C75}" type="datetimeFigureOut">
              <a:rPr lang="es-MX" smtClean="0"/>
              <a:pPr/>
              <a:t>22/06/2023</a:t>
            </a:fld>
            <a:endParaRPr lang="es-MX"/>
          </a:p>
        </p:txBody>
      </p:sp>
      <p:sp>
        <p:nvSpPr>
          <p:cNvPr id="5" name="Marcador de pie de página 4">
            <a:extLst>
              <a:ext uri="{FF2B5EF4-FFF2-40B4-BE49-F238E27FC236}">
                <a16:creationId xmlns:a16="http://schemas.microsoft.com/office/drawing/2014/main" xmlns="" id="{4C83CED7-3270-999D-99EC-4B2B5F4289C9}"/>
              </a:ext>
            </a:extLst>
          </p:cNvPr>
          <p:cNvSpPr>
            <a:spLocks noGrp="1"/>
          </p:cNvSpPr>
          <p:nvPr>
            <p:ph type="ftr" sz="quarter" idx="11"/>
          </p:nvPr>
        </p:nvSpPr>
        <p:spPr/>
        <p:txBody>
          <a:bodyPr/>
          <a:lstStyle>
            <a:lvl1pPr>
              <a:defRPr>
                <a:solidFill>
                  <a:schemeClr val="bg1"/>
                </a:solidFill>
              </a:defRPr>
            </a:lvl1pPr>
          </a:lstStyle>
          <a:p>
            <a:endParaRPr lang="es-MX"/>
          </a:p>
        </p:txBody>
      </p:sp>
      <p:sp>
        <p:nvSpPr>
          <p:cNvPr id="6" name="Marcador de número de diapositiva 5">
            <a:extLst>
              <a:ext uri="{FF2B5EF4-FFF2-40B4-BE49-F238E27FC236}">
                <a16:creationId xmlns:a16="http://schemas.microsoft.com/office/drawing/2014/main" xmlns="" id="{0DC7CE21-D4CA-6449-E0EA-746968CC779A}"/>
              </a:ext>
            </a:extLst>
          </p:cNvPr>
          <p:cNvSpPr>
            <a:spLocks noGrp="1"/>
          </p:cNvSpPr>
          <p:nvPr>
            <p:ph type="sldNum" sz="quarter" idx="12"/>
          </p:nvPr>
        </p:nvSpPr>
        <p:spPr/>
        <p:txBody>
          <a:bodyPr/>
          <a:lstStyle>
            <a:lvl1pPr>
              <a:defRPr>
                <a:solidFill>
                  <a:schemeClr val="bg1"/>
                </a:solidFill>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3101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018A1D-A95A-249C-60D7-BFEC9560650F}"/>
              </a:ext>
            </a:extLst>
          </p:cNvPr>
          <p:cNvSpPr>
            <a:spLocks noGrp="1"/>
          </p:cNvSpPr>
          <p:nvPr>
            <p:ph type="title"/>
          </p:nvPr>
        </p:nvSpPr>
        <p:spPr>
          <a:xfrm>
            <a:off x="831850" y="1709738"/>
            <a:ext cx="10515600" cy="2852737"/>
          </a:xfrm>
        </p:spPr>
        <p:txBody>
          <a:bodyPr anchor="b"/>
          <a:lstStyle>
            <a:lvl1pPr>
              <a:defRPr sz="6000" b="1"/>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7DA112BB-1B55-D3DA-D7D7-35DE1AC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xmlns="" id="{E844E3D2-E945-19C6-68D7-AA7AC54FF7A6}"/>
              </a:ext>
            </a:extLst>
          </p:cNvPr>
          <p:cNvSpPr>
            <a:spLocks noGrp="1"/>
          </p:cNvSpPr>
          <p:nvPr>
            <p:ph type="dt" sz="half" idx="10"/>
          </p:nvPr>
        </p:nvSpPr>
        <p:spPr/>
        <p:txBody>
          <a:bodyPr/>
          <a:lstStyle/>
          <a:p>
            <a:fld id="{4ED1245C-EDA9-0F49-9277-480AED948C75}" type="datetimeFigureOut">
              <a:rPr lang="es-MX" smtClean="0"/>
              <a:t>22/06/2023</a:t>
            </a:fld>
            <a:endParaRPr lang="es-MX"/>
          </a:p>
        </p:txBody>
      </p:sp>
      <p:sp>
        <p:nvSpPr>
          <p:cNvPr id="5" name="Marcador de pie de página 4">
            <a:extLst>
              <a:ext uri="{FF2B5EF4-FFF2-40B4-BE49-F238E27FC236}">
                <a16:creationId xmlns:a16="http://schemas.microsoft.com/office/drawing/2014/main" xmlns="" id="{56FC48AC-4463-729E-ABA1-FB3D3EFA26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7FB46B77-03B3-EF69-5002-A7FF12752807}"/>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46704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FDAF5A4A-1B68-98B0-A191-8BD2A6F09150}"/>
              </a:ext>
            </a:extLst>
          </p:cNvPr>
          <p:cNvPicPr>
            <a:picLocks noChangeAspect="1"/>
          </p:cNvPicPr>
          <p:nvPr userDrawn="1"/>
        </p:nvPicPr>
        <p:blipFill rotWithShape="1">
          <a:blip r:embed="rId2"/>
          <a:srcRect r="50108"/>
          <a:stretch/>
        </p:blipFill>
        <p:spPr>
          <a:xfrm>
            <a:off x="1" y="0"/>
            <a:ext cx="6082788" cy="6858000"/>
          </a:xfrm>
          <a:prstGeom prst="rect">
            <a:avLst/>
          </a:prstGeom>
        </p:spPr>
      </p:pic>
      <p:sp>
        <p:nvSpPr>
          <p:cNvPr id="2" name="Date Placeholder 1"/>
          <p:cNvSpPr>
            <a:spLocks noGrp="1"/>
          </p:cNvSpPr>
          <p:nvPr>
            <p:ph type="dt" sz="half" idx="10"/>
          </p:nvPr>
        </p:nvSpPr>
        <p:spPr/>
        <p:txBody>
          <a:bodyPr/>
          <a:lstStyle/>
          <a:p>
            <a:fld id="{8B636DD7-9EC0-2343-87F4-811CC24B63A7}" type="datetimeFigureOut">
              <a:rPr lang="es-MX" smtClean="0"/>
              <a:t>22/06/2023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spTree>
    <p:extLst>
      <p:ext uri="{BB962C8B-B14F-4D97-AF65-F5344CB8AC3E}">
        <p14:creationId xmlns:p14="http://schemas.microsoft.com/office/powerpoint/2010/main" val="17089977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66AD6CAE-8F01-422E-B0BA-3045B167A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3146323" y="365125"/>
            <a:ext cx="8207477" cy="1325563"/>
          </a:xfrm>
        </p:spPr>
        <p:txBody>
          <a:bodyPr/>
          <a:lstStyle>
            <a:lvl1pPr>
              <a:defRPr b="1">
                <a:solidFill>
                  <a:srgbClr val="3C0E52"/>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3146323" y="1825625"/>
            <a:ext cx="8207477" cy="435133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8B636DD7-9EC0-2343-87F4-811CC24B63A7}" type="datetimeFigureOut">
              <a:rPr lang="es-MX" smtClean="0"/>
              <a:t>22/06/2023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11028E90-7017-3801-0152-2A4D9D428AAF}"/>
              </a:ext>
            </a:extLst>
          </p:cNvPr>
          <p:cNvPicPr>
            <a:picLocks noChangeAspect="1"/>
          </p:cNvPicPr>
          <p:nvPr userDrawn="1"/>
        </p:nvPicPr>
        <p:blipFill rotWithShape="1">
          <a:blip r:embed="rId3"/>
          <a:srcRect r="79315"/>
          <a:stretch/>
        </p:blipFill>
        <p:spPr>
          <a:xfrm>
            <a:off x="1" y="0"/>
            <a:ext cx="2521908" cy="6858000"/>
          </a:xfrm>
          <a:prstGeom prst="rect">
            <a:avLst/>
          </a:prstGeom>
        </p:spPr>
      </p:pic>
    </p:spTree>
    <p:extLst>
      <p:ext uri="{BB962C8B-B14F-4D97-AF65-F5344CB8AC3E}">
        <p14:creationId xmlns:p14="http://schemas.microsoft.com/office/powerpoint/2010/main" val="40350814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22/06/2023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B4AC21E6-3AB4-AA3E-EED5-BEA73B4160C8}"/>
              </a:ext>
            </a:extLst>
          </p:cNvPr>
          <p:cNvPicPr>
            <a:picLocks noChangeAspect="1"/>
          </p:cNvPicPr>
          <p:nvPr userDrawn="1"/>
        </p:nvPicPr>
        <p:blipFill rotWithShape="1">
          <a:blip r:embed="rId2"/>
          <a:srcRect r="19644" b="14753"/>
          <a:stretch/>
        </p:blipFill>
        <p:spPr>
          <a:xfrm>
            <a:off x="1932969" y="2459791"/>
            <a:ext cx="10259032" cy="4398211"/>
          </a:xfrm>
          <a:prstGeom prst="rect">
            <a:avLst/>
          </a:prstGeom>
        </p:spPr>
      </p:pic>
      <p:sp>
        <p:nvSpPr>
          <p:cNvPr id="5" name="Título 1">
            <a:extLst>
              <a:ext uri="{FF2B5EF4-FFF2-40B4-BE49-F238E27FC236}">
                <a16:creationId xmlns:a16="http://schemas.microsoft.com/office/drawing/2014/main" xmlns="" id="{74D66EB4-E928-04A5-17AC-B4C4FAF01B68}"/>
              </a:ext>
            </a:extLst>
          </p:cNvPr>
          <p:cNvSpPr>
            <a:spLocks noGrp="1"/>
          </p:cNvSpPr>
          <p:nvPr>
            <p:ph type="title"/>
          </p:nvPr>
        </p:nvSpPr>
        <p:spPr>
          <a:xfrm>
            <a:off x="838200" y="365125"/>
            <a:ext cx="10515600" cy="1325563"/>
          </a:xfrm>
        </p:spPr>
        <p:txBody>
          <a:bodyPr/>
          <a:lstStyle>
            <a:lvl1pPr>
              <a:defRPr b="1"/>
            </a:lvl1pPr>
          </a:lstStyle>
          <a:p>
            <a:r>
              <a:rPr lang="es-MX"/>
              <a:t>Haz clic para modificar el estilo de título del patrón</a:t>
            </a:r>
          </a:p>
        </p:txBody>
      </p:sp>
    </p:spTree>
    <p:extLst>
      <p:ext uri="{BB962C8B-B14F-4D97-AF65-F5344CB8AC3E}">
        <p14:creationId xmlns:p14="http://schemas.microsoft.com/office/powerpoint/2010/main" val="28753852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22/06/2023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5" name="Imagen 4">
            <a:extLst>
              <a:ext uri="{FF2B5EF4-FFF2-40B4-BE49-F238E27FC236}">
                <a16:creationId xmlns:a16="http://schemas.microsoft.com/office/drawing/2014/main" xmlns="" id="{CFD1EF8D-21B9-3C6D-CAEB-887F2C4B10FA}"/>
              </a:ext>
            </a:extLst>
          </p:cNvPr>
          <p:cNvPicPr>
            <a:picLocks noChangeAspect="1"/>
          </p:cNvPicPr>
          <p:nvPr userDrawn="1"/>
        </p:nvPicPr>
        <p:blipFill rotWithShape="1">
          <a:blip r:embed="rId2"/>
          <a:srcRect r="19644" b="14753"/>
          <a:stretch/>
        </p:blipFill>
        <p:spPr>
          <a:xfrm rot="10800000">
            <a:off x="0" y="0"/>
            <a:ext cx="10259032" cy="4398211"/>
          </a:xfrm>
          <a:prstGeom prst="rect">
            <a:avLst/>
          </a:prstGeom>
        </p:spPr>
      </p:pic>
      <p:sp>
        <p:nvSpPr>
          <p:cNvPr id="6" name="Título 1">
            <a:extLst>
              <a:ext uri="{FF2B5EF4-FFF2-40B4-BE49-F238E27FC236}">
                <a16:creationId xmlns:a16="http://schemas.microsoft.com/office/drawing/2014/main" xmlns="" id="{BDA5DC36-6B14-E774-2FD3-FD49BCF6F742}"/>
              </a:ext>
            </a:extLst>
          </p:cNvPr>
          <p:cNvSpPr>
            <a:spLocks noGrp="1"/>
          </p:cNvSpPr>
          <p:nvPr>
            <p:ph type="title"/>
          </p:nvPr>
        </p:nvSpPr>
        <p:spPr>
          <a:xfrm>
            <a:off x="838200" y="365125"/>
            <a:ext cx="7772400" cy="1573403"/>
          </a:xfrm>
        </p:spPr>
        <p:txBody>
          <a:bodyPr/>
          <a:lstStyle>
            <a:lvl1pPr>
              <a:defRPr b="1">
                <a:solidFill>
                  <a:schemeClr val="bg1"/>
                </a:solidFill>
              </a:defRPr>
            </a:lvl1pPr>
          </a:lstStyle>
          <a:p>
            <a:r>
              <a:rPr lang="es-MX"/>
              <a:t>Haz clic para modificar el estilo de título del patrón</a:t>
            </a:r>
          </a:p>
        </p:txBody>
      </p:sp>
    </p:spTree>
    <p:extLst>
      <p:ext uri="{BB962C8B-B14F-4D97-AF65-F5344CB8AC3E}">
        <p14:creationId xmlns:p14="http://schemas.microsoft.com/office/powerpoint/2010/main" val="37682609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7E36882C-E608-66B8-8A42-26DD6B671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319E2F3-3E92-F0B7-289B-ECE5123D9814}"/>
              </a:ext>
            </a:extLst>
          </p:cNvPr>
          <p:cNvSpPr>
            <a:spLocks noGrp="1"/>
          </p:cNvSpPr>
          <p:nvPr>
            <p:ph type="title"/>
          </p:nvPr>
        </p:nvSpPr>
        <p:spPr/>
        <p:txBody>
          <a:bodyPr/>
          <a:lstStyle>
            <a:lvl1pPr>
              <a:defRPr b="1">
                <a:solidFill>
                  <a:srgbClr val="C126B8"/>
                </a:solidFill>
              </a:defRPr>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xmlns="" id="{917E9B9D-3312-7614-E939-8BBA8944784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9561BD46-81DF-C525-880C-B60F549977C9}"/>
              </a:ext>
            </a:extLst>
          </p:cNvPr>
          <p:cNvSpPr>
            <a:spLocks noGrp="1"/>
          </p:cNvSpPr>
          <p:nvPr>
            <p:ph type="dt" sz="half" idx="10"/>
          </p:nvPr>
        </p:nvSpPr>
        <p:spPr/>
        <p:txBody>
          <a:bodyPr/>
          <a:lstStyle/>
          <a:p>
            <a:fld id="{4ED1245C-EDA9-0F49-9277-480AED948C75}" type="datetimeFigureOut">
              <a:rPr lang="es-MX" smtClean="0"/>
              <a:t>22/06/2023</a:t>
            </a:fld>
            <a:endParaRPr lang="es-MX"/>
          </a:p>
        </p:txBody>
      </p:sp>
      <p:sp>
        <p:nvSpPr>
          <p:cNvPr id="5" name="Marcador de pie de página 4">
            <a:extLst>
              <a:ext uri="{FF2B5EF4-FFF2-40B4-BE49-F238E27FC236}">
                <a16:creationId xmlns:a16="http://schemas.microsoft.com/office/drawing/2014/main" xmlns="" id="{B48141E5-38F4-5870-C465-013B716EE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6D3EFEE5-200A-753E-B6FD-9311CB9BAAFF}"/>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5054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85B76E4B-994E-FE80-0264-CD7AEB426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F58AE75E-BF38-0C63-F39F-95D19FDCC331}"/>
              </a:ext>
            </a:extLst>
          </p:cNvPr>
          <p:cNvSpPr>
            <a:spLocks noGrp="1"/>
          </p:cNvSpPr>
          <p:nvPr>
            <p:ph type="title"/>
          </p:nvPr>
        </p:nvSpPr>
        <p:spPr/>
        <p:txBody>
          <a:bodyPr/>
          <a:lstStyle>
            <a:lvl1pPr>
              <a:defRPr b="1"/>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xmlns="" id="{C0849DC6-910E-1212-87E9-5D91EDF04321}"/>
              </a:ext>
            </a:extLst>
          </p:cNvPr>
          <p:cNvSpPr>
            <a:spLocks noGrp="1"/>
          </p:cNvSpPr>
          <p:nvPr>
            <p:ph type="dt" sz="half" idx="10"/>
          </p:nvPr>
        </p:nvSpPr>
        <p:spPr/>
        <p:txBody>
          <a:bodyPr/>
          <a:lstStyle/>
          <a:p>
            <a:fld id="{4ED1245C-EDA9-0F49-9277-480AED948C75}" type="datetimeFigureOut">
              <a:rPr lang="es-MX" smtClean="0"/>
              <a:t>22/06/2023</a:t>
            </a:fld>
            <a:endParaRPr lang="es-MX"/>
          </a:p>
        </p:txBody>
      </p:sp>
      <p:sp>
        <p:nvSpPr>
          <p:cNvPr id="4" name="Marcador de pie de página 3">
            <a:extLst>
              <a:ext uri="{FF2B5EF4-FFF2-40B4-BE49-F238E27FC236}">
                <a16:creationId xmlns:a16="http://schemas.microsoft.com/office/drawing/2014/main" xmlns="" id="{6AC465A2-B629-9EFC-663F-3F807AD61A9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xmlns="" id="{7149893F-AB4A-EA91-D670-6E8677716A99}"/>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2132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3D8DCD30-7661-12EB-6BF3-7D6889A8D7E7}"/>
              </a:ext>
            </a:extLst>
          </p:cNvPr>
          <p:cNvSpPr>
            <a:spLocks noGrp="1"/>
          </p:cNvSpPr>
          <p:nvPr>
            <p:ph type="dt" sz="half" idx="10"/>
          </p:nvPr>
        </p:nvSpPr>
        <p:spPr/>
        <p:txBody>
          <a:bodyPr/>
          <a:lstStyle/>
          <a:p>
            <a:fld id="{4ED1245C-EDA9-0F49-9277-480AED948C75}" type="datetimeFigureOut">
              <a:rPr lang="es-MX" smtClean="0"/>
              <a:t>22/06/2023</a:t>
            </a:fld>
            <a:endParaRPr lang="es-MX"/>
          </a:p>
        </p:txBody>
      </p:sp>
      <p:sp>
        <p:nvSpPr>
          <p:cNvPr id="3" name="Marcador de pie de página 2">
            <a:extLst>
              <a:ext uri="{FF2B5EF4-FFF2-40B4-BE49-F238E27FC236}">
                <a16:creationId xmlns:a16="http://schemas.microsoft.com/office/drawing/2014/main" xmlns="" id="{BCE383F0-BCD5-365A-30DE-4A37BDDD44D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xmlns="" id="{3062DF9B-A73E-907D-5239-FDDD3489CEF2}"/>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187001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33F02CBE-7D56-9524-5799-3D4C40AE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A9053B17-0988-26D7-1416-D61D74DBE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3CFF87E4-E3EB-6979-BA49-637760E7B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ED1245C-EDA9-0F49-9277-480AED948C75}" type="datetimeFigureOut">
              <a:rPr lang="es-MX" smtClean="0"/>
              <a:pPr/>
              <a:t>22/06/2023</a:t>
            </a:fld>
            <a:endParaRPr lang="es-MX"/>
          </a:p>
        </p:txBody>
      </p:sp>
      <p:sp>
        <p:nvSpPr>
          <p:cNvPr id="5" name="Marcador de pie de página 4">
            <a:extLst>
              <a:ext uri="{FF2B5EF4-FFF2-40B4-BE49-F238E27FC236}">
                <a16:creationId xmlns:a16="http://schemas.microsoft.com/office/drawing/2014/main" xmlns="" id="{6143CCC9-3353-516C-3DED-6C05973EB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s-MX"/>
          </a:p>
        </p:txBody>
      </p:sp>
      <p:sp>
        <p:nvSpPr>
          <p:cNvPr id="6" name="Marcador de número de diapositiva 5">
            <a:extLst>
              <a:ext uri="{FF2B5EF4-FFF2-40B4-BE49-F238E27FC236}">
                <a16:creationId xmlns:a16="http://schemas.microsoft.com/office/drawing/2014/main" xmlns="" id="{751E5BC1-66C6-23A3-45FC-6B13BC2B4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72530271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50" r:id="rId7"/>
    <p:sldLayoutId id="2147483654" r:id="rId8"/>
    <p:sldLayoutId id="2147483655" r:id="rId9"/>
  </p:sldLayoutIdLst>
  <p:txStyles>
    <p:titleStyle>
      <a:lvl1pPr algn="l" defTabSz="914400" rtl="0" eaLnBrk="1" latinLnBrk="0" hangingPunct="1">
        <a:lnSpc>
          <a:spcPct val="90000"/>
        </a:lnSpc>
        <a:spcBef>
          <a:spcPct val="0"/>
        </a:spcBef>
        <a:buNone/>
        <a:defRPr sz="28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hyperlink" Target="https://www.statology.org/linear-regression-p-value/"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B7DCC1AE-CBB9-4F76-A8E3-CF73CD4FFFAE}"/>
              </a:ext>
            </a:extLst>
          </p:cNvPr>
          <p:cNvPicPr>
            <a:picLocks noChangeAspect="1"/>
          </p:cNvPicPr>
          <p:nvPr/>
        </p:nvPicPr>
        <p:blipFill rotWithShape="1">
          <a:blip r:embed="rId2"/>
          <a:srcRect t="7699" b="3921"/>
          <a:stretch/>
        </p:blipFill>
        <p:spPr>
          <a:xfrm>
            <a:off x="0" y="0"/>
            <a:ext cx="12192000" cy="6858000"/>
          </a:xfrm>
          <a:prstGeom prst="rect">
            <a:avLst/>
          </a:prstGeom>
        </p:spPr>
      </p:pic>
      <p:sp>
        <p:nvSpPr>
          <p:cNvPr id="15" name="Rectángulo 14">
            <a:extLst>
              <a:ext uri="{FF2B5EF4-FFF2-40B4-BE49-F238E27FC236}">
                <a16:creationId xmlns:a16="http://schemas.microsoft.com/office/drawing/2014/main" xmlns="" id="{B0381972-7714-18E2-8087-DC6EBF8C2989}"/>
              </a:ext>
            </a:extLst>
          </p:cNvPr>
          <p:cNvSpPr/>
          <p:nvPr/>
        </p:nvSpPr>
        <p:spPr>
          <a:xfrm>
            <a:off x="0" y="0"/>
            <a:ext cx="12188952" cy="6858000"/>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7556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10</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Multicolinealidad</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 xmlns:a16="http://schemas.microsoft.com/office/drawing/2014/main" id="{2E170935-075B-E9F1-39F5-718251B4ECCC}"/>
              </a:ext>
            </a:extLst>
          </p:cNvPr>
          <p:cNvSpPr/>
          <p:nvPr/>
        </p:nvSpPr>
        <p:spPr>
          <a:xfrm>
            <a:off x="7346293" y="560975"/>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entre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2369176" y="2000322"/>
            <a:ext cx="7381876" cy="4429126"/>
          </a:xfrm>
          <a:prstGeom prst="rect">
            <a:avLst/>
          </a:prstGeom>
        </p:spPr>
      </p:pic>
    </p:spTree>
    <p:extLst>
      <p:ext uri="{BB962C8B-B14F-4D97-AF65-F5344CB8AC3E}">
        <p14:creationId xmlns:p14="http://schemas.microsoft.com/office/powerpoint/2010/main" val="35061195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E5A0FA56-6BC6-7784-94A4-A9567E2F6DEB}"/>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n 1">
            <a:extLst>
              <a:ext uri="{FF2B5EF4-FFF2-40B4-BE49-F238E27FC236}">
                <a16:creationId xmlns:a16="http://schemas.microsoft.com/office/drawing/2014/main" xmlns="" id="{054907EA-BE49-8C79-8001-ED786CE75988}"/>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xmlns="" id="{C10487A4-FC39-F9DB-395D-BC3AAAD2DD6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Variables Dummy</a:t>
            </a:r>
            <a:endParaRPr lang="es-ES" sz="8800"/>
          </a:p>
          <a:p>
            <a:endParaRPr lang="es-MX" sz="8800"/>
          </a:p>
        </p:txBody>
      </p:sp>
      <p:grpSp>
        <p:nvGrpSpPr>
          <p:cNvPr id="4" name="Grupo 3">
            <a:extLst>
              <a:ext uri="{FF2B5EF4-FFF2-40B4-BE49-F238E27FC236}">
                <a16:creationId xmlns:a16="http://schemas.microsoft.com/office/drawing/2014/main" xmlns="" id="{0A200FAD-0C14-22BB-89C2-69791A41F502}"/>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a16="http://schemas.microsoft.com/office/drawing/2014/main" xmlns="" id="{B922D37A-5A96-E5D0-C485-E8157F4E2ED8}"/>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Variables Dummy</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6" name="Conector recto 5">
              <a:extLst>
                <a:ext uri="{FF2B5EF4-FFF2-40B4-BE49-F238E27FC236}">
                  <a16:creationId xmlns:a16="http://schemas.microsoft.com/office/drawing/2014/main" xmlns="" id="{37EA0076-F26D-845D-19A3-81F443B31AAD}"/>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6613520"/>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12</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978729"/>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Tenemos este conjunto de datos, para realizar un modelo de Regresión Lineal</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3709100730"/>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Tree>
    <p:extLst>
      <p:ext uri="{BB962C8B-B14F-4D97-AF65-F5344CB8AC3E}">
        <p14:creationId xmlns:p14="http://schemas.microsoft.com/office/powerpoint/2010/main" val="38714957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13</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endParaRPr baseline="-25000">
              <a:latin typeface="Verdana" panose="020B0604030504040204" pitchFamily="34" charset="0"/>
              <a:ea typeface="Verdana" panose="020B0604030504040204" pitchFamily="34" charset="0"/>
            </a:endParaRPr>
          </a:p>
        </p:txBody>
      </p:sp>
      <p:sp>
        <p:nvSpPr>
          <p:cNvPr id="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938099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14</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620700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15</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694011143"/>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cxnSp>
        <p:nvCxnSpPr>
          <p:cNvPr id="6" name="Straight Arrow Connector 5"/>
          <p:cNvCxnSpPr>
            <a:stCxn id="5" idx="3"/>
          </p:cNvCxnSpPr>
          <p:nvPr/>
        </p:nvCxnSpPr>
        <p:spPr>
          <a:xfrm flipV="1">
            <a:off x="8329608" y="2471738"/>
            <a:ext cx="585792" cy="4500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p:cNvCxnSpPr>
          <p:nvPr/>
        </p:nvCxnSpPr>
        <p:spPr>
          <a:xfrm flipV="1">
            <a:off x="8329607" y="2471738"/>
            <a:ext cx="2214568" cy="13069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63317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16</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308726609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cxnSp>
        <p:nvCxnSpPr>
          <p:cNvPr id="6" name="Straight Arrow Connector 5"/>
          <p:cNvCxnSpPr/>
          <p:nvPr/>
        </p:nvCxnSpPr>
        <p:spPr>
          <a:xfrm flipV="1">
            <a:off x="8329608" y="2914650"/>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327638" y="4224337"/>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780585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17</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cxnSp>
        <p:nvCxnSpPr>
          <p:cNvPr id="6" name="Straight Arrow Connector 5"/>
          <p:cNvCxnSpPr/>
          <p:nvPr/>
        </p:nvCxnSpPr>
        <p:spPr>
          <a:xfrm>
            <a:off x="8327637" y="335041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27637" y="378856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27636" y="4660107"/>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222884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18</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4" name="Left Brace 3"/>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0565198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19</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04968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F7BFBC26-9625-D5A1-F20C-96B4744C812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8D606105-B8C3-0393-1749-40D8A2A92694}"/>
              </a:ext>
            </a:extLst>
          </p:cNvPr>
          <p:cNvSpPr txBox="1">
            <a:spLocks/>
          </p:cNvSpPr>
          <p:nvPr/>
        </p:nvSpPr>
        <p:spPr>
          <a:xfrm>
            <a:off x="27984" y="3216602"/>
            <a:ext cx="10973391" cy="1292933"/>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Regresión Lineal Múltiple</a:t>
            </a:r>
            <a:endParaRPr lang="es-ES" sz="8800" dirty="0"/>
          </a:p>
          <a:p>
            <a:endParaRPr lang="es-MX" sz="8800" dirty="0"/>
          </a:p>
        </p:txBody>
      </p:sp>
      <p:grpSp>
        <p:nvGrpSpPr>
          <p:cNvPr id="3" name="Grupo 2">
            <a:extLst>
              <a:ext uri="{FF2B5EF4-FFF2-40B4-BE49-F238E27FC236}">
                <a16:creationId xmlns:a16="http://schemas.microsoft.com/office/drawing/2014/main" xmlns="" id="{18F56F26-9C1E-2E41-5156-8B6067E0C46C}"/>
              </a:ext>
            </a:extLst>
          </p:cNvPr>
          <p:cNvGrpSpPr/>
          <p:nvPr/>
        </p:nvGrpSpPr>
        <p:grpSpPr>
          <a:xfrm>
            <a:off x="823585" y="2605523"/>
            <a:ext cx="6391603" cy="1469944"/>
            <a:chOff x="2782153" y="1879316"/>
            <a:chExt cx="3912161" cy="1102458"/>
          </a:xfrm>
        </p:grpSpPr>
        <p:sp>
          <p:nvSpPr>
            <p:cNvPr id="4" name="Título 1">
              <a:extLst>
                <a:ext uri="{FF2B5EF4-FFF2-40B4-BE49-F238E27FC236}">
                  <a16:creationId xmlns:a16="http://schemas.microsoft.com/office/drawing/2014/main" xmlns="" id="{7C8B73C6-CDD0-AE1A-1860-6FB3A3030D63}"/>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Regresión Lineal Múltiple</a:t>
              </a:r>
              <a:endParaRPr lang="es-ES" sz="4267" dirty="0">
                <a:solidFill>
                  <a:schemeClr val="bg1"/>
                </a:solidFill>
                <a:ea typeface="+mj-lt"/>
                <a:cs typeface="+mj-lt"/>
              </a:endParaRPr>
            </a:p>
            <a:p>
              <a:endParaRPr lang="es-MX" sz="4800" b="1" dirty="0">
                <a:solidFill>
                  <a:schemeClr val="bg1"/>
                </a:solidFill>
                <a:latin typeface="Verdana"/>
                <a:ea typeface="Verdana"/>
                <a:cs typeface="Verdana" panose="020B0604030504040204" pitchFamily="34" charset="0"/>
              </a:endParaRPr>
            </a:p>
          </p:txBody>
        </p:sp>
        <p:cxnSp>
          <p:nvCxnSpPr>
            <p:cNvPr id="7" name="Conector recto 6">
              <a:extLst>
                <a:ext uri="{FF2B5EF4-FFF2-40B4-BE49-F238E27FC236}">
                  <a16:creationId xmlns:a16="http://schemas.microsoft.com/office/drawing/2014/main" xmlns="" id="{36EF4781-55D2-FAC9-7A25-D97ADF2346E7}"/>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24838"/>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20</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0" y="5522574"/>
            <a:ext cx="962025" cy="962025"/>
          </a:xfrm>
          <a:prstGeom prst="rect">
            <a:avLst/>
          </a:prstGeom>
        </p:spPr>
      </p:pic>
      <p:cxnSp>
        <p:nvCxnSpPr>
          <p:cNvPr id="12" name="Straight Connector 11"/>
          <p:cNvCxnSpPr/>
          <p:nvPr/>
        </p:nvCxnSpPr>
        <p:spPr>
          <a:xfrm>
            <a:off x="10277281" y="2695901"/>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Left Brace 16"/>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8"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0510682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21</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20" name="Left Brace 1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21"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2" name="Rectangle 19"/>
          <p:cNvGrpSpPr/>
          <p:nvPr/>
        </p:nvGrpSpPr>
        <p:grpSpPr>
          <a:xfrm>
            <a:off x="5457166" y="3273245"/>
            <a:ext cx="3048000" cy="931338"/>
            <a:chOff x="0" y="-1"/>
            <a:chExt cx="3048000" cy="931336"/>
          </a:xfrm>
        </p:grpSpPr>
        <p:sp>
          <p:nvSpPr>
            <p:cNvPr id="25" name="Rectangle"/>
            <p:cNvSpPr/>
            <p:nvPr/>
          </p:nvSpPr>
          <p:spPr>
            <a:xfrm>
              <a:off x="0" y="-1"/>
              <a:ext cx="3048000" cy="931336"/>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3200" b="1">
                  <a:solidFill>
                    <a:srgbClr val="FFFFFF"/>
                  </a:solidFill>
                  <a:latin typeface="Montserrat Light"/>
                  <a:ea typeface="Montserrat Light"/>
                  <a:cs typeface="Montserrat Light"/>
                  <a:sym typeface="Montserrat Light"/>
                </a:defRPr>
              </a:pPr>
              <a:endParaRPr>
                <a:latin typeface="Verdana" panose="020B0604030504040204" pitchFamily="34" charset="0"/>
                <a:ea typeface="Verdana" panose="020B0604030504040204" pitchFamily="34" charset="0"/>
              </a:endParaRPr>
            </a:p>
          </p:txBody>
        </p:sp>
        <p:sp>
          <p:nvSpPr>
            <p:cNvPr id="26" name="D2 = 1 - D1"/>
            <p:cNvSpPr txBox="1"/>
            <p:nvPr/>
          </p:nvSpPr>
          <p:spPr>
            <a:xfrm>
              <a:off x="0" y="173281"/>
              <a:ext cx="3048000" cy="584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sz="32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 = 1 - D</a:t>
              </a:r>
              <a:r>
                <a:rPr baseline="-25000">
                  <a:latin typeface="Verdana" panose="020B0604030504040204" pitchFamily="34" charset="0"/>
                  <a:ea typeface="Verdana" panose="020B0604030504040204" pitchFamily="34" charset="0"/>
                </a:rPr>
                <a:t>1</a:t>
              </a:r>
            </a:p>
          </p:txBody>
        </p:sp>
      </p:grpSp>
    </p:spTree>
    <p:extLst>
      <p:ext uri="{BB962C8B-B14F-4D97-AF65-F5344CB8AC3E}">
        <p14:creationId xmlns:p14="http://schemas.microsoft.com/office/powerpoint/2010/main" val="42231968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fill="hold" grpId="1" nodeType="clickEffect">
                                  <p:stCondLst>
                                    <p:cond delay="0"/>
                                  </p:stCondLst>
                                  <p:iterate>
                                    <p:tmAbs val="0"/>
                                  </p:iterate>
                                  <p:childTnLst>
                                    <p:animEffect transition="out" filter="fade">
                                      <p:cBhvr>
                                        <p:cTn id="17" dur="500" fill="hold"/>
                                        <p:tgtEl>
                                          <p:spTgt spid="22"/>
                                        </p:tgtEl>
                                      </p:cBhvr>
                                    </p:animEffect>
                                    <p:set>
                                      <p:cBhvr>
                                        <p:cTn id="18"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advAuto="0"/>
      <p:bldP spid="22"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22</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10" name="Left Brace 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68">
            <a:extLst>
              <a:ext uri="{FF2B5EF4-FFF2-40B4-BE49-F238E27FC236}">
                <a16:creationId xmlns="" xmlns:a16="http://schemas.microsoft.com/office/drawing/2014/main" id="{2E170935-075B-E9F1-39F5-718251B4ECCC}"/>
              </a:ext>
            </a:extLst>
          </p:cNvPr>
          <p:cNvSpPr/>
          <p:nvPr/>
        </p:nvSpPr>
        <p:spPr>
          <a:xfrm>
            <a:off x="8351673" y="5762252"/>
            <a:ext cx="3466701" cy="757130"/>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Siempre debemos omitir una variable, para evitar la multicolinealidad entre variables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2" descr="Picture 2"/>
          <p:cNvPicPr>
            <a:picLocks noChangeAspect="1"/>
          </p:cNvPicPr>
          <p:nvPr/>
        </p:nvPicPr>
        <p:blipFill>
          <a:blip r:embed="rId3"/>
          <a:stretch>
            <a:fillRect/>
          </a:stretch>
        </p:blipFill>
        <p:spPr>
          <a:xfrm>
            <a:off x="10773427" y="4809170"/>
            <a:ext cx="838201" cy="838200"/>
          </a:xfrm>
          <a:prstGeom prst="rect">
            <a:avLst/>
          </a:prstGeom>
          <a:ln w="12700">
            <a:miter lim="400000"/>
          </a:ln>
        </p:spPr>
      </p:pic>
    </p:spTree>
    <p:extLst>
      <p:ext uri="{BB962C8B-B14F-4D97-AF65-F5344CB8AC3E}">
        <p14:creationId xmlns:p14="http://schemas.microsoft.com/office/powerpoint/2010/main" val="256782339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AECF0F1D-C308-BF13-5B7D-2AF3F7F37ED8}"/>
              </a:ext>
            </a:extLst>
          </p:cNvPr>
          <p:cNvPicPr>
            <a:picLocks noChangeAspect="1"/>
          </p:cNvPicPr>
          <p:nvPr/>
        </p:nvPicPr>
        <p:blipFill>
          <a:blip r:embed="rId2"/>
          <a:stretch>
            <a:fillRect/>
          </a:stretch>
        </p:blipFill>
        <p:spPr>
          <a:xfrm>
            <a:off x="0" y="0"/>
            <a:ext cx="12192000" cy="6858000"/>
          </a:xfrm>
          <a:prstGeom prst="rect">
            <a:avLst/>
          </a:prstGeom>
        </p:spPr>
      </p:pic>
      <p:sp>
        <p:nvSpPr>
          <p:cNvPr id="29" name="Elipse 28">
            <a:extLst>
              <a:ext uri="{FF2B5EF4-FFF2-40B4-BE49-F238E27FC236}">
                <a16:creationId xmlns:a16="http://schemas.microsoft.com/office/drawing/2014/main" xmlns="" id="{D409A869-E3F3-BD1E-56AD-23DD57DA9900}"/>
              </a:ext>
            </a:extLst>
          </p:cNvPr>
          <p:cNvSpPr/>
          <p:nvPr/>
        </p:nvSpPr>
        <p:spPr>
          <a:xfrm>
            <a:off x="525540" y="514908"/>
            <a:ext cx="596088" cy="596088"/>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Elipse 11">
            <a:extLst>
              <a:ext uri="{FF2B5EF4-FFF2-40B4-BE49-F238E27FC236}">
                <a16:creationId xmlns:a16="http://schemas.microsoft.com/office/drawing/2014/main" xmlns="" id="{9809322B-D16D-7581-2FF2-1FB36C37C381}"/>
              </a:ext>
            </a:extLst>
          </p:cNvPr>
          <p:cNvSpPr/>
          <p:nvPr/>
        </p:nvSpPr>
        <p:spPr>
          <a:xfrm>
            <a:off x="2650241" y="4724896"/>
            <a:ext cx="596088" cy="596088"/>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2" name="Imagen 1">
            <a:extLst>
              <a:ext uri="{FF2B5EF4-FFF2-40B4-BE49-F238E27FC236}">
                <a16:creationId xmlns:a16="http://schemas.microsoft.com/office/drawing/2014/main" xmlns="" id="{D12FEC8B-F836-FC77-8973-F379E2719902}"/>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xmlns="" id="{4F3CB707-2FAF-B9D2-DE82-A33A22EDA69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Como Construir un Modelo</a:t>
            </a:r>
            <a:endParaRPr lang="es-ES" sz="8800"/>
          </a:p>
          <a:p>
            <a:endParaRPr lang="es-MX" sz="8800"/>
          </a:p>
        </p:txBody>
      </p:sp>
      <p:grpSp>
        <p:nvGrpSpPr>
          <p:cNvPr id="4" name="Grupo 3">
            <a:extLst>
              <a:ext uri="{FF2B5EF4-FFF2-40B4-BE49-F238E27FC236}">
                <a16:creationId xmlns:a16="http://schemas.microsoft.com/office/drawing/2014/main" xmlns="" id="{40D242EC-C551-2379-5531-DD6DFF7049A1}"/>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a16="http://schemas.microsoft.com/office/drawing/2014/main" xmlns="" id="{55257F63-9592-FE8C-B657-605DAA492B1F}"/>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Como Construir un Modelo</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11" name="Conector recto 10">
              <a:extLst>
                <a:ext uri="{FF2B5EF4-FFF2-40B4-BE49-F238E27FC236}">
                  <a16:creationId xmlns:a16="http://schemas.microsoft.com/office/drawing/2014/main" xmlns="" id="{353D40E2-101E-5774-4744-4104291C31F0}"/>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0540466"/>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24</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No incluir todas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1" name="Rectangle 12"/>
          <p:cNvGrpSpPr/>
          <p:nvPr/>
        </p:nvGrpSpPr>
        <p:grpSpPr>
          <a:xfrm>
            <a:off x="2027301" y="3245367"/>
            <a:ext cx="457200" cy="457200"/>
            <a:chOff x="0" y="0"/>
            <a:chExt cx="457200" cy="457200"/>
          </a:xfrm>
        </p:grpSpPr>
        <p:sp>
          <p:nvSpPr>
            <p:cNvPr id="52" name="Square"/>
            <p:cNvSpPr/>
            <p:nvPr/>
          </p:nvSpPr>
          <p:spPr>
            <a:xfrm>
              <a:off x="0" y="0"/>
              <a:ext cx="457200" cy="457200"/>
            </a:xfrm>
            <a:prstGeom prst="rect">
              <a:avLst/>
            </a:prstGeom>
            <a:gradFill flip="none" rotWithShape="1">
              <a:gsLst>
                <a:gs pos="0">
                  <a:schemeClr val="accent2">
                    <a:hueOff val="-39879"/>
                    <a:satOff val="52282"/>
                    <a:lumOff val="29251"/>
                  </a:schemeClr>
                </a:gs>
                <a:gs pos="35000">
                  <a:srgbClr val="FFBFBE"/>
                </a:gs>
                <a:gs pos="100000">
                  <a:schemeClr val="accent2">
                    <a:hueOff val="-44018"/>
                    <a:satOff val="52282"/>
                    <a:lumOff val="42346"/>
                  </a:schemeClr>
                </a:gs>
              </a:gsLst>
              <a:lin ang="16200000" scaled="0"/>
            </a:gradFill>
            <a:ln w="9525" cap="flat">
              <a:solidFill>
                <a:srgbClr val="BE4B48"/>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3" name="X2"/>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2</a:t>
              </a:r>
            </a:p>
          </p:txBody>
        </p:sp>
      </p:grpSp>
      <p:grpSp>
        <p:nvGrpSpPr>
          <p:cNvPr id="54" name="Rectangle 17"/>
          <p:cNvGrpSpPr/>
          <p:nvPr/>
        </p:nvGrpSpPr>
        <p:grpSpPr>
          <a:xfrm>
            <a:off x="3094101" y="3016767"/>
            <a:ext cx="457200" cy="457200"/>
            <a:chOff x="0" y="0"/>
            <a:chExt cx="457200" cy="457200"/>
          </a:xfrm>
        </p:grpSpPr>
        <p:sp>
          <p:nvSpPr>
            <p:cNvPr id="55" name="Square"/>
            <p:cNvSpPr/>
            <p:nvPr/>
          </p:nvSpPr>
          <p:spPr>
            <a:xfrm>
              <a:off x="0" y="0"/>
              <a:ext cx="457200" cy="457200"/>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6" name="X3"/>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3</a:t>
              </a:r>
            </a:p>
          </p:txBody>
        </p:sp>
      </p:grpSp>
      <p:grpSp>
        <p:nvGrpSpPr>
          <p:cNvPr id="57" name="Rectangle 18"/>
          <p:cNvGrpSpPr/>
          <p:nvPr/>
        </p:nvGrpSpPr>
        <p:grpSpPr>
          <a:xfrm>
            <a:off x="4237101" y="2940567"/>
            <a:ext cx="485775" cy="457200"/>
            <a:chOff x="0" y="0"/>
            <a:chExt cx="485775" cy="457200"/>
          </a:xfrm>
        </p:grpSpPr>
        <p:sp>
          <p:nvSpPr>
            <p:cNvPr id="58" name="Rectangle"/>
            <p:cNvSpPr/>
            <p:nvPr/>
          </p:nvSpPr>
          <p:spPr>
            <a:xfrm>
              <a:off x="0" y="0"/>
              <a:ext cx="485775" cy="457200"/>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9" name="X4"/>
            <p:cNvSpPr txBox="1"/>
            <p:nvPr/>
          </p:nvSpPr>
          <p:spPr>
            <a:xfrm>
              <a:off x="0" y="21462"/>
              <a:ext cx="485775"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4</a:t>
              </a:r>
            </a:p>
          </p:txBody>
        </p:sp>
      </p:grpSp>
      <p:grpSp>
        <p:nvGrpSpPr>
          <p:cNvPr id="60" name="Rectangle 20"/>
          <p:cNvGrpSpPr/>
          <p:nvPr/>
        </p:nvGrpSpPr>
        <p:grpSpPr>
          <a:xfrm>
            <a:off x="5303901" y="3016767"/>
            <a:ext cx="457200" cy="457200"/>
            <a:chOff x="0" y="0"/>
            <a:chExt cx="457200" cy="457200"/>
          </a:xfrm>
        </p:grpSpPr>
        <p:sp>
          <p:nvSpPr>
            <p:cNvPr id="61" name="Square"/>
            <p:cNvSpPr/>
            <p:nvPr/>
          </p:nvSpPr>
          <p:spPr>
            <a:xfrm>
              <a:off x="0" y="0"/>
              <a:ext cx="457200" cy="457200"/>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2" name="X5"/>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5</a:t>
              </a:r>
            </a:p>
          </p:txBody>
        </p:sp>
      </p:grpSp>
      <p:grpSp>
        <p:nvGrpSpPr>
          <p:cNvPr id="63" name="Rectangle 21"/>
          <p:cNvGrpSpPr/>
          <p:nvPr/>
        </p:nvGrpSpPr>
        <p:grpSpPr>
          <a:xfrm>
            <a:off x="6142101" y="3550167"/>
            <a:ext cx="457200" cy="457200"/>
            <a:chOff x="0" y="0"/>
            <a:chExt cx="457200" cy="457200"/>
          </a:xfrm>
        </p:grpSpPr>
        <p:sp>
          <p:nvSpPr>
            <p:cNvPr id="64" name="Square"/>
            <p:cNvSpPr/>
            <p:nvPr/>
          </p:nvSpPr>
          <p:spPr>
            <a:xfrm>
              <a:off x="0" y="0"/>
              <a:ext cx="457200" cy="45720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5" name="X6"/>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6</a:t>
              </a:r>
            </a:p>
          </p:txBody>
        </p:sp>
      </p:grpSp>
      <p:grpSp>
        <p:nvGrpSpPr>
          <p:cNvPr id="66" name="Rectangle 22"/>
          <p:cNvGrpSpPr/>
          <p:nvPr/>
        </p:nvGrpSpPr>
        <p:grpSpPr>
          <a:xfrm>
            <a:off x="1417701" y="4312167"/>
            <a:ext cx="457200" cy="457200"/>
            <a:chOff x="0" y="0"/>
            <a:chExt cx="457200" cy="457200"/>
          </a:xfrm>
        </p:grpSpPr>
        <p:sp>
          <p:nvSpPr>
            <p:cNvPr id="67" name="Square"/>
            <p:cNvSpPr/>
            <p:nvPr/>
          </p:nvSpPr>
          <p:spPr>
            <a:xfrm>
              <a:off x="0" y="0"/>
              <a:ext cx="457200" cy="457200"/>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8" name="X1"/>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1</a:t>
              </a:r>
            </a:p>
          </p:txBody>
        </p:sp>
      </p:grpSp>
      <p:grpSp>
        <p:nvGrpSpPr>
          <p:cNvPr id="69" name="Rectangle 24"/>
          <p:cNvGrpSpPr/>
          <p:nvPr/>
        </p:nvGrpSpPr>
        <p:grpSpPr>
          <a:xfrm>
            <a:off x="6599301" y="4312167"/>
            <a:ext cx="457200" cy="457200"/>
            <a:chOff x="0" y="0"/>
            <a:chExt cx="457200" cy="457200"/>
          </a:xfrm>
        </p:grpSpPr>
        <p:sp>
          <p:nvSpPr>
            <p:cNvPr id="70" name="Square"/>
            <p:cNvSpPr/>
            <p:nvPr/>
          </p:nvSpPr>
          <p:spPr>
            <a:xfrm>
              <a:off x="0" y="0"/>
              <a:ext cx="457200" cy="45720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71" name="X7"/>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7</a:t>
              </a:r>
            </a:p>
          </p:txBody>
        </p:sp>
      </p:grpSp>
      <p:sp>
        <p:nvSpPr>
          <p:cNvPr id="72" name="Straight Arrow Connector 26"/>
          <p:cNvSpPr/>
          <p:nvPr/>
        </p:nvSpPr>
        <p:spPr>
          <a:xfrm>
            <a:off x="2332101" y="4540767"/>
            <a:ext cx="1143000" cy="0"/>
          </a:xfrm>
          <a:prstGeom prst="line">
            <a:avLst/>
          </a:prstGeom>
          <a:ln w="57150">
            <a:solidFill>
              <a:srgbClr val="4A7EBB"/>
            </a:solidFill>
            <a:tailEnd type="triangle"/>
          </a:ln>
        </p:spPr>
        <p:txBody>
          <a:bodyPr lIns="45719" rIns="45719"/>
          <a:lstStyle/>
          <a:p>
            <a:endParaRPr/>
          </a:p>
        </p:txBody>
      </p:sp>
      <p:sp>
        <p:nvSpPr>
          <p:cNvPr id="73" name="Straight Arrow Connector 27"/>
          <p:cNvSpPr/>
          <p:nvPr/>
        </p:nvSpPr>
        <p:spPr>
          <a:xfrm>
            <a:off x="2713101" y="3854966"/>
            <a:ext cx="990601" cy="457202"/>
          </a:xfrm>
          <a:prstGeom prst="line">
            <a:avLst/>
          </a:prstGeom>
          <a:ln w="57150">
            <a:solidFill>
              <a:srgbClr val="BE4B48"/>
            </a:solidFill>
            <a:tailEnd type="triangle"/>
          </a:ln>
        </p:spPr>
        <p:txBody>
          <a:bodyPr lIns="45719" rIns="45719"/>
          <a:lstStyle/>
          <a:p>
            <a:endParaRPr/>
          </a:p>
        </p:txBody>
      </p:sp>
      <p:sp>
        <p:nvSpPr>
          <p:cNvPr id="74" name="Straight Arrow Connector 29"/>
          <p:cNvSpPr/>
          <p:nvPr/>
        </p:nvSpPr>
        <p:spPr>
          <a:xfrm>
            <a:off x="3551301" y="3626366"/>
            <a:ext cx="457201" cy="533402"/>
          </a:xfrm>
          <a:prstGeom prst="line">
            <a:avLst/>
          </a:prstGeom>
          <a:ln w="57150">
            <a:solidFill>
              <a:srgbClr val="98B955"/>
            </a:solidFill>
            <a:tailEnd type="triangle"/>
          </a:ln>
        </p:spPr>
        <p:txBody>
          <a:bodyPr lIns="45719" rIns="45719"/>
          <a:lstStyle/>
          <a:p>
            <a:endParaRPr/>
          </a:p>
        </p:txBody>
      </p:sp>
      <p:sp>
        <p:nvSpPr>
          <p:cNvPr id="75" name="Straight Arrow Connector 31"/>
          <p:cNvSpPr/>
          <p:nvPr/>
        </p:nvSpPr>
        <p:spPr>
          <a:xfrm flipH="1">
            <a:off x="4313300" y="3550167"/>
            <a:ext cx="76202" cy="609600"/>
          </a:xfrm>
          <a:prstGeom prst="line">
            <a:avLst/>
          </a:prstGeom>
          <a:ln w="57150">
            <a:solidFill>
              <a:srgbClr val="7D60A0"/>
            </a:solidFill>
            <a:tailEnd type="triangle"/>
          </a:ln>
        </p:spPr>
        <p:txBody>
          <a:bodyPr lIns="45719" rIns="45719"/>
          <a:lstStyle/>
          <a:p>
            <a:endParaRPr/>
          </a:p>
        </p:txBody>
      </p:sp>
      <p:grpSp>
        <p:nvGrpSpPr>
          <p:cNvPr id="76" name="Rectangle 34"/>
          <p:cNvGrpSpPr/>
          <p:nvPr/>
        </p:nvGrpSpPr>
        <p:grpSpPr>
          <a:xfrm>
            <a:off x="4008501" y="4312167"/>
            <a:ext cx="457200" cy="457200"/>
            <a:chOff x="0" y="0"/>
            <a:chExt cx="457200" cy="457200"/>
          </a:xfrm>
        </p:grpSpPr>
        <p:sp>
          <p:nvSpPr>
            <p:cNvPr id="77" name="Square"/>
            <p:cNvSpPr/>
            <p:nvPr/>
          </p:nvSpPr>
          <p:spPr>
            <a:xfrm>
              <a:off x="0" y="0"/>
              <a:ext cx="457200" cy="457200"/>
            </a:xfrm>
            <a:prstGeom prst="rect">
              <a:avLst/>
            </a:prstGeom>
            <a:gradFill flip="none" rotWithShape="1">
              <a:gsLst>
                <a:gs pos="0">
                  <a:srgbClr val="000000"/>
                </a:gs>
                <a:gs pos="80000">
                  <a:srgbClr val="000000"/>
                </a:gs>
                <a:gs pos="100000">
                  <a:srgbClr val="000000"/>
                </a:gs>
              </a:gsLst>
              <a:lin ang="16200000" scaled="0"/>
            </a:gra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8" name="y"/>
            <p:cNvSpPr txBox="1"/>
            <p:nvPr/>
          </p:nvSpPr>
          <p:spPr>
            <a:xfrm>
              <a:off x="0" y="43180"/>
              <a:ext cx="4572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b="1">
                  <a:solidFill>
                    <a:srgbClr val="FFFFFF"/>
                  </a:solidFill>
                  <a:latin typeface="Montserrat Light"/>
                  <a:ea typeface="Montserrat Light"/>
                  <a:cs typeface="Montserrat Light"/>
                  <a:sym typeface="Montserrat Light"/>
                </a:defRPr>
              </a:lvl1pPr>
            </a:lstStyle>
            <a:p>
              <a:r>
                <a:t>y</a:t>
              </a:r>
            </a:p>
          </p:txBody>
        </p:sp>
      </p:grpSp>
      <p:sp>
        <p:nvSpPr>
          <p:cNvPr id="79" name="Straight Arrow Connector 40"/>
          <p:cNvSpPr/>
          <p:nvPr/>
        </p:nvSpPr>
        <p:spPr>
          <a:xfrm flipH="1">
            <a:off x="4694301" y="3626367"/>
            <a:ext cx="762001" cy="609600"/>
          </a:xfrm>
          <a:prstGeom prst="line">
            <a:avLst/>
          </a:prstGeom>
          <a:ln w="57150">
            <a:solidFill>
              <a:srgbClr val="46AAC4"/>
            </a:solidFill>
            <a:tailEnd type="triangle"/>
          </a:ln>
        </p:spPr>
        <p:txBody>
          <a:bodyPr lIns="45719" rIns="45719"/>
          <a:lstStyle/>
          <a:p>
            <a:endParaRPr/>
          </a:p>
        </p:txBody>
      </p:sp>
      <p:sp>
        <p:nvSpPr>
          <p:cNvPr id="80" name="Straight Arrow Connector 42"/>
          <p:cNvSpPr/>
          <p:nvPr/>
        </p:nvSpPr>
        <p:spPr>
          <a:xfrm flipH="1">
            <a:off x="4922901" y="4007367"/>
            <a:ext cx="990601" cy="381000"/>
          </a:xfrm>
          <a:prstGeom prst="line">
            <a:avLst/>
          </a:prstGeom>
          <a:ln w="57150">
            <a:solidFill>
              <a:srgbClr val="F69240"/>
            </a:solidFill>
            <a:tailEnd type="triangle"/>
          </a:ln>
        </p:spPr>
        <p:txBody>
          <a:bodyPr lIns="45719" rIns="45719"/>
          <a:lstStyle/>
          <a:p>
            <a:endParaRPr/>
          </a:p>
        </p:txBody>
      </p:sp>
      <p:sp>
        <p:nvSpPr>
          <p:cNvPr id="81" name="Straight Arrow Connector 44"/>
          <p:cNvSpPr/>
          <p:nvPr/>
        </p:nvSpPr>
        <p:spPr>
          <a:xfrm flipH="1">
            <a:off x="4922901" y="4540767"/>
            <a:ext cx="1219200" cy="0"/>
          </a:xfrm>
          <a:prstGeom prst="line">
            <a:avLst/>
          </a:prstGeom>
          <a:ln w="57150">
            <a:solidFill>
              <a:srgbClr val="000000"/>
            </a:solidFill>
            <a:tailEnd type="triangle"/>
          </a:ln>
        </p:spPr>
        <p:txBody>
          <a:bodyPr lIns="45719" rIns="45719"/>
          <a:lstStyle/>
          <a:p>
            <a:endParaRPr/>
          </a:p>
        </p:txBody>
      </p:sp>
      <p:pic>
        <p:nvPicPr>
          <p:cNvPr id="82" name="Picture 2" descr="Picture 2"/>
          <p:cNvPicPr>
            <a:picLocks noChangeAspect="1"/>
          </p:cNvPicPr>
          <p:nvPr/>
        </p:nvPicPr>
        <p:blipFill>
          <a:blip r:embed="rId3"/>
          <a:stretch>
            <a:fillRect/>
          </a:stretch>
        </p:blipFill>
        <p:spPr>
          <a:xfrm>
            <a:off x="1798701" y="3092967"/>
            <a:ext cx="838200" cy="838200"/>
          </a:xfrm>
          <a:prstGeom prst="rect">
            <a:avLst/>
          </a:prstGeom>
          <a:ln w="12700">
            <a:miter lim="400000"/>
          </a:ln>
        </p:spPr>
      </p:pic>
      <p:pic>
        <p:nvPicPr>
          <p:cNvPr id="83" name="Picture 2" descr="Picture 2"/>
          <p:cNvPicPr>
            <a:picLocks noChangeAspect="1"/>
          </p:cNvPicPr>
          <p:nvPr/>
        </p:nvPicPr>
        <p:blipFill>
          <a:blip r:embed="rId3"/>
          <a:stretch>
            <a:fillRect/>
          </a:stretch>
        </p:blipFill>
        <p:spPr>
          <a:xfrm>
            <a:off x="4084701" y="2788167"/>
            <a:ext cx="838200" cy="838200"/>
          </a:xfrm>
          <a:prstGeom prst="rect">
            <a:avLst/>
          </a:prstGeom>
          <a:ln w="12700">
            <a:miter lim="400000"/>
          </a:ln>
        </p:spPr>
      </p:pic>
      <p:pic>
        <p:nvPicPr>
          <p:cNvPr id="84" name="Picture 2" descr="Picture 2"/>
          <p:cNvPicPr>
            <a:picLocks noChangeAspect="1"/>
          </p:cNvPicPr>
          <p:nvPr/>
        </p:nvPicPr>
        <p:blipFill>
          <a:blip r:embed="rId3"/>
          <a:stretch>
            <a:fillRect/>
          </a:stretch>
        </p:blipFill>
        <p:spPr>
          <a:xfrm>
            <a:off x="5075301" y="2864367"/>
            <a:ext cx="838200" cy="838200"/>
          </a:xfrm>
          <a:prstGeom prst="rect">
            <a:avLst/>
          </a:prstGeom>
          <a:ln w="12700">
            <a:miter lim="400000"/>
          </a:ln>
        </p:spPr>
      </p:pic>
      <p:pic>
        <p:nvPicPr>
          <p:cNvPr id="85" name="Picture 2" descr="Picture 2"/>
          <p:cNvPicPr>
            <a:picLocks noChangeAspect="1"/>
          </p:cNvPicPr>
          <p:nvPr/>
        </p:nvPicPr>
        <p:blipFill>
          <a:blip r:embed="rId3"/>
          <a:stretch>
            <a:fillRect/>
          </a:stretch>
        </p:blipFill>
        <p:spPr>
          <a:xfrm>
            <a:off x="6408801" y="4131192"/>
            <a:ext cx="838200" cy="838200"/>
          </a:xfrm>
          <a:prstGeom prst="rect">
            <a:avLst/>
          </a:prstGeom>
          <a:ln w="12700">
            <a:miter lim="400000"/>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8887" y="4769367"/>
            <a:ext cx="933627" cy="1314771"/>
          </a:xfrm>
          <a:prstGeom prst="rect">
            <a:avLst/>
          </a:prstGeom>
        </p:spPr>
      </p:pic>
    </p:spTree>
    <p:extLst>
      <p:ext uri="{BB962C8B-B14F-4D97-AF65-F5344CB8AC3E}">
        <p14:creationId xmlns:p14="http://schemas.microsoft.com/office/powerpoint/2010/main" val="32970883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p:tmAbs val="0"/>
                                  </p:iterate>
                                  <p:childTnLst>
                                    <p:set>
                                      <p:cBhvr>
                                        <p:cTn id="11" fill="hold"/>
                                        <p:tgtEl>
                                          <p:spTgt spid="76"/>
                                        </p:tgtEl>
                                        <p:attrNameLst>
                                          <p:attrName>style.visibility</p:attrName>
                                        </p:attrNameLst>
                                      </p:cBhvr>
                                      <p:to>
                                        <p:strVal val="visible"/>
                                      </p:to>
                                    </p:set>
                                    <p:anim calcmode="lin" valueType="num">
                                      <p:cBhvr>
                                        <p:cTn id="12" dur="1822" fill="hold"/>
                                        <p:tgtEl>
                                          <p:spTgt spid="76"/>
                                        </p:tgtEl>
                                        <p:attrNameLst>
                                          <p:attrName>ppt_x</p:attrName>
                                        </p:attrNameLst>
                                      </p:cBhvr>
                                      <p:tavLst>
                                        <p:tav tm="0">
                                          <p:val>
                                            <p:strVal val="#ppt_x"/>
                                          </p:val>
                                        </p:tav>
                                        <p:tav tm="100000">
                                          <p:val>
                                            <p:strVal val="#ppt_x"/>
                                          </p:val>
                                        </p:tav>
                                      </p:tavLst>
                                    </p:anim>
                                    <p:anim calcmode="lin" valueType="num">
                                      <p:cBhvr>
                                        <p:cTn id="13" dur="1822"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822"/>
                            </p:stCondLst>
                            <p:childTnLst>
                              <p:par>
                                <p:cTn id="15" presetID="23" presetClass="entr" presetSubtype="16" fill="hold" grpId="0" nodeType="afterEffect">
                                  <p:stCondLst>
                                    <p:cond delay="0"/>
                                  </p:stCondLst>
                                  <p:iterate>
                                    <p:tmAbs val="0"/>
                                  </p:iterate>
                                  <p:childTnLst>
                                    <p:set>
                                      <p:cBhvr>
                                        <p:cTn id="16" fill="hold"/>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childTnLst>
                                </p:cTn>
                              </p:par>
                            </p:childTnLst>
                          </p:cTn>
                        </p:par>
                        <p:par>
                          <p:cTn id="19" fill="hold">
                            <p:stCondLst>
                              <p:cond delay="2322"/>
                            </p:stCondLst>
                            <p:childTnLst>
                              <p:par>
                                <p:cTn id="20" presetID="1" presetClass="entr" presetSubtype="0" fill="hold" grpId="0" nodeType="afterEffect">
                                  <p:stCondLst>
                                    <p:cond delay="0"/>
                                  </p:stCondLst>
                                  <p:iterate>
                                    <p:tmAbs val="0"/>
                                  </p:iterate>
                                  <p:childTnLst>
                                    <p:set>
                                      <p:cBhvr>
                                        <p:cTn id="21" fill="hold"/>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iterate>
                                    <p:tmAbs val="0"/>
                                  </p:iterate>
                                  <p:childTnLst>
                                    <p:set>
                                      <p:cBhvr>
                                        <p:cTn id="25" fill="hold"/>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ID="23" presetClass="entr" presetSubtype="16" fill="hold" grpId="0" nodeType="afterEffect">
                                  <p:stCondLst>
                                    <p:cond delay="0"/>
                                  </p:stCondLst>
                                  <p:iterate>
                                    <p:tmAbs val="0"/>
                                  </p:iterate>
                                  <p:childTnLst>
                                    <p:set>
                                      <p:cBhvr>
                                        <p:cTn id="30" fill="hold"/>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iterate>
                                    <p:tmAbs val="0"/>
                                  </p:iterate>
                                  <p:childTnLst>
                                    <p:set>
                                      <p:cBhvr>
                                        <p:cTn id="35" fill="hold"/>
                                        <p:tgtEl>
                                          <p:spTgt spid="57"/>
                                        </p:tgtEl>
                                        <p:attrNameLst>
                                          <p:attrName>style.visibility</p:attrName>
                                        </p:attrNameLst>
                                      </p:cBhvr>
                                      <p:to>
                                        <p:strVal val="visible"/>
                                      </p:to>
                                    </p:set>
                                    <p:anim calcmode="lin" valueType="num">
                                      <p:cBhvr>
                                        <p:cTn id="36" dur="500" fill="hold"/>
                                        <p:tgtEl>
                                          <p:spTgt spid="57"/>
                                        </p:tgtEl>
                                        <p:attrNameLst>
                                          <p:attrName>ppt_w</p:attrName>
                                        </p:attrNameLst>
                                      </p:cBhvr>
                                      <p:tavLst>
                                        <p:tav tm="0">
                                          <p:val>
                                            <p:fltVal val="0"/>
                                          </p:val>
                                        </p:tav>
                                        <p:tav tm="100000">
                                          <p:val>
                                            <p:strVal val="#ppt_w"/>
                                          </p:val>
                                        </p:tav>
                                      </p:tavLst>
                                    </p:anim>
                                    <p:anim calcmode="lin" valueType="num">
                                      <p:cBhvr>
                                        <p:cTn id="37" dur="500" fill="hold"/>
                                        <p:tgtEl>
                                          <p:spTgt spid="5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iterate>
                                    <p:tmAbs val="0"/>
                                  </p:iterate>
                                  <p:childTnLst>
                                    <p:set>
                                      <p:cBhvr>
                                        <p:cTn id="40" fill="hold"/>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iterate>
                                    <p:tmAbs val="0"/>
                                  </p:iterate>
                                  <p:childTnLst>
                                    <p:set>
                                      <p:cBhvr>
                                        <p:cTn id="45" fill="hold"/>
                                        <p:tgtEl>
                                          <p:spTgt spid="63"/>
                                        </p:tgtEl>
                                        <p:attrNameLst>
                                          <p:attrName>style.visibility</p:attrName>
                                        </p:attrNameLst>
                                      </p:cBhvr>
                                      <p:to>
                                        <p:strVal val="visible"/>
                                      </p:to>
                                    </p:set>
                                    <p:anim calcmode="lin" valueType="num">
                                      <p:cBhvr>
                                        <p:cTn id="46" dur="500" fill="hold"/>
                                        <p:tgtEl>
                                          <p:spTgt spid="63"/>
                                        </p:tgtEl>
                                        <p:attrNameLst>
                                          <p:attrName>ppt_w</p:attrName>
                                        </p:attrNameLst>
                                      </p:cBhvr>
                                      <p:tavLst>
                                        <p:tav tm="0">
                                          <p:val>
                                            <p:fltVal val="0"/>
                                          </p:val>
                                        </p:tav>
                                        <p:tav tm="100000">
                                          <p:val>
                                            <p:strVal val="#ppt_w"/>
                                          </p:val>
                                        </p:tav>
                                      </p:tavLst>
                                    </p:anim>
                                    <p:anim calcmode="lin" valueType="num">
                                      <p:cBhvr>
                                        <p:cTn id="47" dur="500" fill="hold"/>
                                        <p:tgtEl>
                                          <p:spTgt spid="63"/>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3" presetClass="entr" presetSubtype="16" fill="hold" grpId="0" nodeType="afterEffect">
                                  <p:stCondLst>
                                    <p:cond delay="0"/>
                                  </p:stCondLst>
                                  <p:iterate>
                                    <p:tmAbs val="0"/>
                                  </p:iterate>
                                  <p:childTnLst>
                                    <p:set>
                                      <p:cBhvr>
                                        <p:cTn id="50" fill="hold"/>
                                        <p:tgtEl>
                                          <p:spTgt spid="69"/>
                                        </p:tgtEl>
                                        <p:attrNameLst>
                                          <p:attrName>style.visibility</p:attrName>
                                        </p:attrNameLst>
                                      </p:cBhvr>
                                      <p:to>
                                        <p:strVal val="visible"/>
                                      </p:to>
                                    </p:set>
                                    <p:anim calcmode="lin" valueType="num">
                                      <p:cBhvr>
                                        <p:cTn id="51" dur="500" fill="hold"/>
                                        <p:tgtEl>
                                          <p:spTgt spid="69"/>
                                        </p:tgtEl>
                                        <p:attrNameLst>
                                          <p:attrName>ppt_w</p:attrName>
                                        </p:attrNameLst>
                                      </p:cBhvr>
                                      <p:tavLst>
                                        <p:tav tm="0">
                                          <p:val>
                                            <p:fltVal val="0"/>
                                          </p:val>
                                        </p:tav>
                                        <p:tav tm="100000">
                                          <p:val>
                                            <p:strVal val="#ppt_w"/>
                                          </p:val>
                                        </p:tav>
                                      </p:tavLst>
                                    </p:anim>
                                    <p:anim calcmode="lin" valueType="num">
                                      <p:cBhvr>
                                        <p:cTn id="52"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7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7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7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79"/>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8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8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8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8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p:tmAbs val="0"/>
                                  </p:iterate>
                                  <p:childTnLst>
                                    <p:set>
                                      <p:cBhvr>
                                        <p:cTn id="83" fill="hold"/>
                                        <p:tgtEl>
                                          <p:spTgt spid="8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p:tmAbs val="0"/>
                                  </p:iterate>
                                  <p:childTnLst>
                                    <p:set>
                                      <p:cBhvr>
                                        <p:cTn id="87" fill="hold"/>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animBg="1" advAuto="0"/>
      <p:bldP spid="54" grpId="0" animBg="1" advAuto="0"/>
      <p:bldP spid="57" grpId="0" animBg="1" advAuto="0"/>
      <p:bldP spid="60" grpId="0" animBg="1" advAuto="0"/>
      <p:bldP spid="63" grpId="0" animBg="1" advAuto="0"/>
      <p:bldP spid="66" grpId="0" animBg="1" advAuto="0"/>
      <p:bldP spid="69" grpId="0" animBg="1" advAuto="0"/>
      <p:bldP spid="72" grpId="0" animBg="1" advAuto="0"/>
      <p:bldP spid="73" grpId="0" animBg="1" advAuto="0"/>
      <p:bldP spid="74" grpId="0" animBg="1" advAuto="0"/>
      <p:bldP spid="75" grpId="0" animBg="1" advAuto="0"/>
      <p:bldP spid="76" grpId="0" animBg="1" advAuto="0"/>
      <p:bldP spid="79" grpId="0" animBg="1" advAuto="0"/>
      <p:bldP spid="80" grpId="0" animBg="1" advAuto="0"/>
      <p:bldP spid="81" grpId="0" animBg="1" advAuto="0"/>
      <p:bldP spid="82" grpId="0" animBg="1" advAuto="0"/>
      <p:bldP spid="83" grpId="0" animBg="1" advAuto="0"/>
      <p:bldP spid="84" grpId="0" animBg="1" advAuto="0"/>
      <p:bldP spid="8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25</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5" name="Picture 2" descr="Picture 2"/>
          <p:cNvPicPr>
            <a:picLocks noChangeAspect="1"/>
          </p:cNvPicPr>
          <p:nvPr/>
        </p:nvPicPr>
        <p:blipFill>
          <a:blip r:embed="rId3"/>
          <a:stretch>
            <a:fillRect/>
          </a:stretch>
        </p:blipFill>
        <p:spPr>
          <a:xfrm>
            <a:off x="1149261" y="1939715"/>
            <a:ext cx="3971923" cy="2276193"/>
          </a:xfrm>
          <a:prstGeom prst="rect">
            <a:avLst/>
          </a:prstGeom>
          <a:ln w="12700">
            <a:miter lim="400000"/>
          </a:ln>
        </p:spPr>
      </p:pic>
      <p:pic>
        <p:nvPicPr>
          <p:cNvPr id="46" name="Picture 4" descr="Picture 4"/>
          <p:cNvPicPr>
            <a:picLocks noChangeAspect="1"/>
          </p:cNvPicPr>
          <p:nvPr/>
        </p:nvPicPr>
        <p:blipFill>
          <a:blip r:embed="rId4"/>
          <a:stretch>
            <a:fillRect/>
          </a:stretch>
        </p:blipFill>
        <p:spPr>
          <a:xfrm>
            <a:off x="5748398" y="3179302"/>
            <a:ext cx="5850579" cy="2922377"/>
          </a:xfrm>
          <a:prstGeom prst="rect">
            <a:avLst/>
          </a:prstGeom>
          <a:ln w="12700">
            <a:miter lim="400000"/>
          </a:ln>
        </p:spPr>
      </p:pic>
    </p:spTree>
    <p:extLst>
      <p:ext uri="{BB962C8B-B14F-4D97-AF65-F5344CB8AC3E}">
        <p14:creationId xmlns:p14="http://schemas.microsoft.com/office/powerpoint/2010/main" val="33345410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advAuto="0"/>
      <p:bldP spid="4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xmlns="" id="{D5FD1066-7FA1-9BF9-22F0-F52B6DDCD8D0}"/>
              </a:ext>
            </a:extLst>
          </p:cNvPr>
          <p:cNvSpPr>
            <a:spLocks noGrp="1"/>
          </p:cNvSpPr>
          <p:nvPr>
            <p:ph type="title" idx="4294967295"/>
          </p:nvPr>
        </p:nvSpPr>
        <p:spPr>
          <a:xfrm>
            <a:off x="0" y="596900"/>
            <a:ext cx="4460875" cy="1093788"/>
          </a:xfrm>
        </p:spPr>
        <p:txBody>
          <a:bodyPr>
            <a:normAutofit/>
          </a:bodyPr>
          <a:lstStyle/>
          <a:p>
            <a:pPr algn="l"/>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Como Construir</a:t>
            </a:r>
            <a:b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b="1">
                <a:solidFill>
                  <a:schemeClr val="bg1"/>
                </a:solidFill>
              </a:rPr>
              <a:t> </a:t>
            </a:r>
            <a:r>
              <a:rPr lang="es-MX" b="1" smtClean="0">
                <a:solidFill>
                  <a:schemeClr val="bg1"/>
                </a:solidFill>
              </a:rPr>
              <a:t> </a:t>
            </a:r>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un Modelo</a:t>
            </a:r>
            <a:endParaRPr lang="es-MX"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9490086" y="1825179"/>
            <a:ext cx="1512816" cy="783273"/>
          </a:xfrm>
        </p:spPr>
        <p:txBody>
          <a:bodyPr anchor="ctr">
            <a:noAutofit/>
          </a:bodyPr>
          <a:lstStyle/>
          <a:p>
            <a:pPr marL="0" indent="0">
              <a:lnSpc>
                <a:spcPct val="120000"/>
              </a:lnSpc>
              <a:buNone/>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 atrás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ángulo redondeado 21">
            <a:extLst>
              <a:ext uri="{FF2B5EF4-FFF2-40B4-BE49-F238E27FC236}">
                <a16:creationId xmlns:a16="http://schemas.microsoft.com/office/drawing/2014/main" xmlns="" id="{3DBA871A-6303-C777-4B01-A0E339FDED54}"/>
              </a:ext>
            </a:extLst>
          </p:cNvPr>
          <p:cNvSpPr/>
          <p:nvPr/>
        </p:nvSpPr>
        <p:spPr>
          <a:xfrm>
            <a:off x="8833784" y="1825179"/>
            <a:ext cx="2169117" cy="814000"/>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34" name="Conector recto 33">
            <a:extLst>
              <a:ext uri="{FF2B5EF4-FFF2-40B4-BE49-F238E27FC236}">
                <a16:creationId xmlns:a16="http://schemas.microsoft.com/office/drawing/2014/main" xmlns="" id="{21F806DC-C6B3-F756-0DBD-8DCE4F84D1AC}"/>
              </a:ext>
            </a:extLst>
          </p:cNvPr>
          <p:cNvCxnSpPr>
            <a:cxnSpLocks/>
            <a:endCxn id="15" idx="2"/>
          </p:cNvCxnSpPr>
          <p:nvPr/>
        </p:nvCxnSpPr>
        <p:spPr>
          <a:xfrm flipV="1">
            <a:off x="7943505" y="2232179"/>
            <a:ext cx="640215" cy="36280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xmlns="" id="{AA963904-3DBB-5789-9A33-191BF5A2488A}"/>
              </a:ext>
            </a:extLst>
          </p:cNvPr>
          <p:cNvCxnSpPr>
            <a:cxnSpLocks/>
            <a:endCxn id="39" idx="2"/>
          </p:cNvCxnSpPr>
          <p:nvPr/>
        </p:nvCxnSpPr>
        <p:spPr>
          <a:xfrm>
            <a:off x="8002277" y="4629150"/>
            <a:ext cx="504102" cy="2007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xmlns="" id="{75A76577-ACA6-28B3-1229-9030B7EE6F62}"/>
              </a:ext>
            </a:extLst>
          </p:cNvPr>
          <p:cNvCxnSpPr>
            <a:cxnSpLocks/>
            <a:endCxn id="21" idx="2"/>
          </p:cNvCxnSpPr>
          <p:nvPr/>
        </p:nvCxnSpPr>
        <p:spPr>
          <a:xfrm flipV="1">
            <a:off x="8234912" y="3501863"/>
            <a:ext cx="611409" cy="1417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a16="http://schemas.microsoft.com/office/drawing/2014/main" xmlns="" id="{73FE5D08-2696-0ACD-9910-8442BC74C958}"/>
              </a:ext>
            </a:extLst>
          </p:cNvPr>
          <p:cNvSpPr>
            <a:spLocks noChangeAspect="1"/>
          </p:cNvSpPr>
          <p:nvPr/>
        </p:nvSpPr>
        <p:spPr>
          <a:xfrm>
            <a:off x="8583720" y="1825179"/>
            <a:ext cx="814000" cy="814000"/>
          </a:xfrm>
          <a:prstGeom prst="ellipse">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Subtítulo 2">
            <a:extLst>
              <a:ext uri="{FF2B5EF4-FFF2-40B4-BE49-F238E27FC236}">
                <a16:creationId xmlns:a16="http://schemas.microsoft.com/office/drawing/2014/main" xmlns="" id="{BF73BC5E-0539-F36A-43DA-DD719CB8E452}"/>
              </a:ext>
            </a:extLst>
          </p:cNvPr>
          <p:cNvSpPr txBox="1">
            <a:spLocks/>
          </p:cNvSpPr>
          <p:nvPr/>
        </p:nvSpPr>
        <p:spPr>
          <a:xfrm>
            <a:off x="9672130" y="3056003"/>
            <a:ext cx="1529313" cy="834647"/>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 adelante</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ángulo redondeado 19">
            <a:extLst>
              <a:ext uri="{FF2B5EF4-FFF2-40B4-BE49-F238E27FC236}">
                <a16:creationId xmlns:a16="http://schemas.microsoft.com/office/drawing/2014/main" xmlns="" id="{A1297788-B99E-774F-BB1B-98829BDDAE53}"/>
              </a:ext>
            </a:extLst>
          </p:cNvPr>
          <p:cNvSpPr/>
          <p:nvPr/>
        </p:nvSpPr>
        <p:spPr>
          <a:xfrm>
            <a:off x="9042012" y="3056003"/>
            <a:ext cx="2169117" cy="834647"/>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21" name="Elipse 20">
            <a:extLst>
              <a:ext uri="{FF2B5EF4-FFF2-40B4-BE49-F238E27FC236}">
                <a16:creationId xmlns:a16="http://schemas.microsoft.com/office/drawing/2014/main" xmlns="" id="{BAC61721-0029-FC25-8D50-459A3D1E4395}"/>
              </a:ext>
            </a:extLst>
          </p:cNvPr>
          <p:cNvSpPr>
            <a:spLocks noChangeAspect="1"/>
          </p:cNvSpPr>
          <p:nvPr/>
        </p:nvSpPr>
        <p:spPr>
          <a:xfrm>
            <a:off x="8846321" y="3094863"/>
            <a:ext cx="814000" cy="814000"/>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Subtítulo 2">
            <a:extLst>
              <a:ext uri="{FF2B5EF4-FFF2-40B4-BE49-F238E27FC236}">
                <a16:creationId xmlns:a16="http://schemas.microsoft.com/office/drawing/2014/main" xmlns="" id="{43AEF69B-5F12-54B0-11C3-7732800B0B01}"/>
              </a:ext>
            </a:extLst>
          </p:cNvPr>
          <p:cNvSpPr txBox="1">
            <a:spLocks/>
          </p:cNvSpPr>
          <p:nvPr/>
        </p:nvSpPr>
        <p:spPr>
          <a:xfrm>
            <a:off x="9348817" y="4384057"/>
            <a:ext cx="1529313" cy="860994"/>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bidireccional</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Rectángulo redondeado 34">
            <a:extLst>
              <a:ext uri="{FF2B5EF4-FFF2-40B4-BE49-F238E27FC236}">
                <a16:creationId xmlns:a16="http://schemas.microsoft.com/office/drawing/2014/main" xmlns="" id="{4FBE715C-F0D6-481F-49E9-3A0F93EDBE0B}"/>
              </a:ext>
            </a:extLst>
          </p:cNvPr>
          <p:cNvSpPr/>
          <p:nvPr/>
        </p:nvSpPr>
        <p:spPr>
          <a:xfrm>
            <a:off x="8720531" y="4375925"/>
            <a:ext cx="2169117" cy="86099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9" name="Elipse 38">
            <a:extLst>
              <a:ext uri="{FF2B5EF4-FFF2-40B4-BE49-F238E27FC236}">
                <a16:creationId xmlns:a16="http://schemas.microsoft.com/office/drawing/2014/main" xmlns="" id="{5F6F1CA0-6C33-3595-5852-4B6BD79D6039}"/>
              </a:ext>
            </a:extLst>
          </p:cNvPr>
          <p:cNvSpPr>
            <a:spLocks noChangeAspect="1"/>
          </p:cNvSpPr>
          <p:nvPr/>
        </p:nvSpPr>
        <p:spPr>
          <a:xfrm>
            <a:off x="8506379" y="4422919"/>
            <a:ext cx="814000" cy="814000"/>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Subtítulo 2">
            <a:extLst>
              <a:ext uri="{FF2B5EF4-FFF2-40B4-BE49-F238E27FC236}">
                <a16:creationId xmlns:a16="http://schemas.microsoft.com/office/drawing/2014/main" xmlns="" id="{CDB138A6-9157-37E6-A219-52AFEBC69346}"/>
              </a:ext>
            </a:extLst>
          </p:cNvPr>
          <p:cNvSpPr txBox="1">
            <a:spLocks/>
          </p:cNvSpPr>
          <p:nvPr/>
        </p:nvSpPr>
        <p:spPr>
          <a:xfrm>
            <a:off x="745133" y="1649819"/>
            <a:ext cx="4125264" cy="1283015"/>
          </a:xfrm>
          <a:prstGeom prst="rect">
            <a:avLst/>
          </a:prstGeom>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467" smtClean="0">
                <a:solidFill>
                  <a:schemeClr val="bg1"/>
                </a:solidFill>
                <a:latin typeface="Verdana" panose="020B0604030504040204" pitchFamily="34" charset="0"/>
                <a:ea typeface="Verdana" panose="020B0604030504040204" pitchFamily="34" charset="0"/>
                <a:cs typeface="Verdana" panose="020B0604030504040204" pitchFamily="34" charset="0"/>
              </a:rPr>
              <a:t>Hay 5 métodos para construir modelos</a:t>
            </a:r>
            <a:endParaRPr lang="es-MX" sz="1467">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7" name="Elipse 46">
            <a:extLst>
              <a:ext uri="{FF2B5EF4-FFF2-40B4-BE49-F238E27FC236}">
                <a16:creationId xmlns:a16="http://schemas.microsoft.com/office/drawing/2014/main" xmlns="" id="{F7C5FBCA-5CE9-E59B-D5A7-646607C7D6CC}"/>
              </a:ext>
            </a:extLst>
          </p:cNvPr>
          <p:cNvSpPr/>
          <p:nvPr/>
        </p:nvSpPr>
        <p:spPr>
          <a:xfrm>
            <a:off x="7182169" y="248094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8" name="Imagen 7">
            <a:extLst>
              <a:ext uri="{FF2B5EF4-FFF2-40B4-BE49-F238E27FC236}">
                <a16:creationId xmlns:a16="http://schemas.microsoft.com/office/drawing/2014/main" xmlns="" id="{4954848B-8762-B924-2206-DA35E39D23CE}"/>
              </a:ext>
            </a:extLst>
          </p:cNvPr>
          <p:cNvPicPr>
            <a:picLocks noChangeAspect="1"/>
          </p:cNvPicPr>
          <p:nvPr/>
        </p:nvPicPr>
        <p:blipFill rotWithShape="1">
          <a:blip r:embed="rId2"/>
          <a:srcRect t="12802" b="9285"/>
          <a:stretch/>
        </p:blipFill>
        <p:spPr>
          <a:xfrm>
            <a:off x="-7947" y="3692316"/>
            <a:ext cx="6103947" cy="3167377"/>
          </a:xfrm>
          <a:prstGeom prst="rect">
            <a:avLst/>
          </a:prstGeom>
        </p:spPr>
      </p:pic>
      <p:sp>
        <p:nvSpPr>
          <p:cNvPr id="9" name="Circular 8">
            <a:extLst>
              <a:ext uri="{FF2B5EF4-FFF2-40B4-BE49-F238E27FC236}">
                <a16:creationId xmlns:a16="http://schemas.microsoft.com/office/drawing/2014/main" xmlns="" id="{A6A136A5-65DB-3D9D-6DAE-E85ED5674B31}"/>
              </a:ext>
            </a:extLst>
          </p:cNvPr>
          <p:cNvSpPr/>
          <p:nvPr/>
        </p:nvSpPr>
        <p:spPr>
          <a:xfrm flipH="1">
            <a:off x="4872230" y="2475717"/>
            <a:ext cx="2419721" cy="2419721"/>
          </a:xfrm>
          <a:prstGeom prst="pie">
            <a:avLst/>
          </a:prstGeom>
          <a:solidFill>
            <a:srgbClr val="8A42B7"/>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3" name="Rectángulo 12">
            <a:extLst>
              <a:ext uri="{FF2B5EF4-FFF2-40B4-BE49-F238E27FC236}">
                <a16:creationId xmlns:a16="http://schemas.microsoft.com/office/drawing/2014/main" xmlns="" id="{7B125558-BF31-231B-5ECD-6A9DF1AFFDE0}"/>
              </a:ext>
            </a:extLst>
          </p:cNvPr>
          <p:cNvSpPr/>
          <p:nvPr/>
        </p:nvSpPr>
        <p:spPr>
          <a:xfrm>
            <a:off x="-1" y="3690622"/>
            <a:ext cx="6075031" cy="3167377"/>
          </a:xfrm>
          <a:prstGeom prst="rect">
            <a:avLst/>
          </a:prstGeom>
          <a:gradFill flip="none" rotWithShape="1">
            <a:gsLst>
              <a:gs pos="42000">
                <a:srgbClr val="C125B7">
                  <a:alpha val="0"/>
                </a:srgbClr>
              </a:gs>
              <a:gs pos="71000">
                <a:srgbClr val="5E146C">
                  <a:alpha val="50250"/>
                </a:srgbClr>
              </a:gs>
              <a:gs pos="100000">
                <a:srgbClr val="3C0E5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4" name="Elipse 13">
            <a:extLst>
              <a:ext uri="{FF2B5EF4-FFF2-40B4-BE49-F238E27FC236}">
                <a16:creationId xmlns:a16="http://schemas.microsoft.com/office/drawing/2014/main" xmlns="" id="{2018C2F8-2EDF-5B4E-6A1E-822708A4A377}"/>
              </a:ext>
            </a:extLst>
          </p:cNvPr>
          <p:cNvSpPr/>
          <p:nvPr/>
        </p:nvSpPr>
        <p:spPr>
          <a:xfrm>
            <a:off x="4698083" y="473176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Elipse 17">
            <a:extLst>
              <a:ext uri="{FF2B5EF4-FFF2-40B4-BE49-F238E27FC236}">
                <a16:creationId xmlns:a16="http://schemas.microsoft.com/office/drawing/2014/main" xmlns="" id="{FF22E42A-F3C6-9E10-A92D-5859B65DE45C}"/>
              </a:ext>
            </a:extLst>
          </p:cNvPr>
          <p:cNvSpPr/>
          <p:nvPr/>
        </p:nvSpPr>
        <p:spPr>
          <a:xfrm>
            <a:off x="3864451" y="360725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3" name="Arco 22">
            <a:extLst>
              <a:ext uri="{FF2B5EF4-FFF2-40B4-BE49-F238E27FC236}">
                <a16:creationId xmlns:a16="http://schemas.microsoft.com/office/drawing/2014/main" xmlns="" id="{6F952684-3259-3352-3EC5-374D7BBCC7AC}"/>
              </a:ext>
            </a:extLst>
          </p:cNvPr>
          <p:cNvSpPr/>
          <p:nvPr/>
        </p:nvSpPr>
        <p:spPr>
          <a:xfrm rot="2912096">
            <a:off x="4339586" y="2010392"/>
            <a:ext cx="3363849" cy="3363849"/>
          </a:xfrm>
          <a:prstGeom prst="arc">
            <a:avLst>
              <a:gd name="adj1" fmla="val 16200000"/>
              <a:gd name="adj2" fmla="val 5390287"/>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4" name="Arco 23">
            <a:extLst>
              <a:ext uri="{FF2B5EF4-FFF2-40B4-BE49-F238E27FC236}">
                <a16:creationId xmlns:a16="http://schemas.microsoft.com/office/drawing/2014/main" xmlns="" id="{45F85A48-8BA9-971C-4D7D-0B48180641FF}"/>
              </a:ext>
            </a:extLst>
          </p:cNvPr>
          <p:cNvSpPr/>
          <p:nvPr/>
        </p:nvSpPr>
        <p:spPr>
          <a:xfrm>
            <a:off x="3943432" y="1549044"/>
            <a:ext cx="4291481" cy="4291481"/>
          </a:xfrm>
          <a:prstGeom prst="arc">
            <a:avLst>
              <a:gd name="adj1" fmla="val 16200000"/>
              <a:gd name="adj2" fmla="val 10821329"/>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5" name="Elipse 24">
            <a:extLst>
              <a:ext uri="{FF2B5EF4-FFF2-40B4-BE49-F238E27FC236}">
                <a16:creationId xmlns:a16="http://schemas.microsoft.com/office/drawing/2014/main" xmlns="" id="{87E607B9-1D18-EC6E-3D85-AC2DD170F023}"/>
              </a:ext>
            </a:extLst>
          </p:cNvPr>
          <p:cNvSpPr/>
          <p:nvPr/>
        </p:nvSpPr>
        <p:spPr>
          <a:xfrm>
            <a:off x="5998491" y="1468922"/>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6" name="Subtítulo 2">
            <a:extLst>
              <a:ext uri="{FF2B5EF4-FFF2-40B4-BE49-F238E27FC236}">
                <a16:creationId xmlns:a16="http://schemas.microsoft.com/office/drawing/2014/main" xmlns="" id="{3DFC87B0-799A-C4EE-D680-F89FA1274BED}"/>
              </a:ext>
            </a:extLst>
          </p:cNvPr>
          <p:cNvSpPr txBox="1">
            <a:spLocks/>
          </p:cNvSpPr>
          <p:nvPr/>
        </p:nvSpPr>
        <p:spPr>
          <a:xfrm>
            <a:off x="8187158" y="492081"/>
            <a:ext cx="1512816" cy="77453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MX" sz="1200" smtClean="0"/>
              <a:t>Exhaustivo (all-in)</a:t>
            </a:r>
            <a:endParaRPr lang="es-MX" sz="1200"/>
          </a:p>
        </p:txBody>
      </p:sp>
      <p:sp>
        <p:nvSpPr>
          <p:cNvPr id="37" name="Rectángulo redondeado 21">
            <a:extLst>
              <a:ext uri="{FF2B5EF4-FFF2-40B4-BE49-F238E27FC236}">
                <a16:creationId xmlns:a16="http://schemas.microsoft.com/office/drawing/2014/main" xmlns="" id="{3DBA871A-6303-C777-4B01-A0E339FDED54}"/>
              </a:ext>
            </a:extLst>
          </p:cNvPr>
          <p:cNvSpPr/>
          <p:nvPr/>
        </p:nvSpPr>
        <p:spPr>
          <a:xfrm>
            <a:off x="7530856" y="492081"/>
            <a:ext cx="2169117" cy="77453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40" name="Conector recto 33">
            <a:extLst>
              <a:ext uri="{FF2B5EF4-FFF2-40B4-BE49-F238E27FC236}">
                <a16:creationId xmlns:a16="http://schemas.microsoft.com/office/drawing/2014/main" xmlns="" id="{21F806DC-C6B3-F756-0DBD-8DCE4F84D1AC}"/>
              </a:ext>
            </a:extLst>
          </p:cNvPr>
          <p:cNvCxnSpPr>
            <a:cxnSpLocks/>
            <a:endCxn id="41" idx="3"/>
          </p:cNvCxnSpPr>
          <p:nvPr/>
        </p:nvCxnSpPr>
        <p:spPr>
          <a:xfrm flipV="1">
            <a:off x="6988656" y="1186873"/>
            <a:ext cx="411344" cy="56750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Elipse 14">
            <a:extLst>
              <a:ext uri="{FF2B5EF4-FFF2-40B4-BE49-F238E27FC236}">
                <a16:creationId xmlns:a16="http://schemas.microsoft.com/office/drawing/2014/main" xmlns="" id="{73FE5D08-2696-0ACD-9910-8442BC74C958}"/>
              </a:ext>
            </a:extLst>
          </p:cNvPr>
          <p:cNvSpPr>
            <a:spLocks noChangeAspect="1"/>
          </p:cNvSpPr>
          <p:nvPr/>
        </p:nvSpPr>
        <p:spPr>
          <a:xfrm>
            <a:off x="7280792" y="492081"/>
            <a:ext cx="814000" cy="814000"/>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Subtítulo 2">
            <a:extLst>
              <a:ext uri="{FF2B5EF4-FFF2-40B4-BE49-F238E27FC236}">
                <a16:creationId xmlns:a16="http://schemas.microsoft.com/office/drawing/2014/main" xmlns="" id="{43AEF69B-5F12-54B0-11C3-7732800B0B01}"/>
              </a:ext>
            </a:extLst>
          </p:cNvPr>
          <p:cNvSpPr txBox="1">
            <a:spLocks/>
          </p:cNvSpPr>
          <p:nvPr/>
        </p:nvSpPr>
        <p:spPr>
          <a:xfrm>
            <a:off x="8131299" y="5721185"/>
            <a:ext cx="1529313" cy="839112"/>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Comparación de scores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34">
            <a:extLst>
              <a:ext uri="{FF2B5EF4-FFF2-40B4-BE49-F238E27FC236}">
                <a16:creationId xmlns:a16="http://schemas.microsoft.com/office/drawing/2014/main" xmlns="" id="{4FBE715C-F0D6-481F-49E9-3A0F93EDBE0B}"/>
              </a:ext>
            </a:extLst>
          </p:cNvPr>
          <p:cNvSpPr/>
          <p:nvPr/>
        </p:nvSpPr>
        <p:spPr>
          <a:xfrm>
            <a:off x="7503013" y="5713053"/>
            <a:ext cx="2169117" cy="856612"/>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38">
            <a:extLst>
              <a:ext uri="{FF2B5EF4-FFF2-40B4-BE49-F238E27FC236}">
                <a16:creationId xmlns:a16="http://schemas.microsoft.com/office/drawing/2014/main" xmlns="" id="{5F6F1CA0-6C33-3595-5852-4B6BD79D6039}"/>
              </a:ext>
            </a:extLst>
          </p:cNvPr>
          <p:cNvSpPr>
            <a:spLocks noChangeAspect="1"/>
          </p:cNvSpPr>
          <p:nvPr/>
        </p:nvSpPr>
        <p:spPr>
          <a:xfrm>
            <a:off x="7288861" y="5760047"/>
            <a:ext cx="814000" cy="814000"/>
          </a:xfrm>
          <a:prstGeom prst="ellipse">
            <a:avLst/>
          </a:prstGeom>
          <a:gradFill>
            <a:gsLst>
              <a:gs pos="9000">
                <a:srgbClr val="C126B8"/>
              </a:gs>
              <a:gs pos="88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37">
            <a:extLst>
              <a:ext uri="{FF2B5EF4-FFF2-40B4-BE49-F238E27FC236}">
                <a16:creationId xmlns:a16="http://schemas.microsoft.com/office/drawing/2014/main" xmlns="" id="{AA963904-3DBB-5789-9A33-191BF5A2488A}"/>
              </a:ext>
            </a:extLst>
          </p:cNvPr>
          <p:cNvCxnSpPr>
            <a:cxnSpLocks/>
            <a:endCxn id="46" idx="1"/>
          </p:cNvCxnSpPr>
          <p:nvPr/>
        </p:nvCxnSpPr>
        <p:spPr>
          <a:xfrm>
            <a:off x="7100727" y="5616779"/>
            <a:ext cx="307342" cy="2624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ight Brace 55"/>
          <p:cNvSpPr/>
          <p:nvPr/>
        </p:nvSpPr>
        <p:spPr>
          <a:xfrm>
            <a:off x="11150856" y="1825179"/>
            <a:ext cx="348807" cy="3411740"/>
          </a:xfrm>
          <a:prstGeom prst="rightBrace">
            <a:avLst/>
          </a:prstGeom>
          <a:ln w="28575">
            <a:solidFill>
              <a:srgbClr val="F0345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7" name="Rectangle 68">
            <a:extLst>
              <a:ext uri="{FF2B5EF4-FFF2-40B4-BE49-F238E27FC236}">
                <a16:creationId xmlns="" xmlns:a16="http://schemas.microsoft.com/office/drawing/2014/main" id="{2E170935-075B-E9F1-39F5-718251B4ECCC}"/>
              </a:ext>
            </a:extLst>
          </p:cNvPr>
          <p:cNvSpPr/>
          <p:nvPr/>
        </p:nvSpPr>
        <p:spPr>
          <a:xfrm>
            <a:off x="11681249" y="1266615"/>
            <a:ext cx="374134" cy="4745915"/>
          </a:xfrm>
          <a:prstGeom prst="rect">
            <a:avLst/>
          </a:prstGeom>
        </p:spPr>
        <p:txBody>
          <a:bodyPr vert="horz"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g</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i</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ó</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o</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a:solidFill>
                  <a:srgbClr val="7030A0"/>
                </a:solidFill>
                <a:latin typeface="Verdana" panose="020B0604030504040204" pitchFamily="34" charset="0"/>
                <a:ea typeface="Verdana" panose="020B0604030504040204" pitchFamily="34" charset="0"/>
                <a:cs typeface="Verdana" panose="020B0604030504040204" pitchFamily="34" charset="0"/>
              </a:rPr>
              <a:t>o</a:t>
            </a:r>
            <a:endPar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326305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a:extLst>
              <a:ext uri="{FF2B5EF4-FFF2-40B4-BE49-F238E27FC236}">
                <a16:creationId xmlns:a16="http://schemas.microsoft.com/office/drawing/2014/main" xmlns="" id="{2E75CEE3-D07F-C16B-1F3B-4CE0C3E48141}"/>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27</a:t>
            </a:fld>
            <a:endParaRPr lang="es-MX"/>
          </a:p>
        </p:txBody>
      </p:sp>
      <p:pic>
        <p:nvPicPr>
          <p:cNvPr id="5" name="Imagen 4">
            <a:extLst>
              <a:ext uri="{FF2B5EF4-FFF2-40B4-BE49-F238E27FC236}">
                <a16:creationId xmlns:a16="http://schemas.microsoft.com/office/drawing/2014/main" xmlns="" id="{36FFF21B-ADF3-C30E-3F13-18FACA7B665C}"/>
              </a:ext>
            </a:extLst>
          </p:cNvPr>
          <p:cNvPicPr>
            <a:picLocks noChangeAspect="1"/>
          </p:cNvPicPr>
          <p:nvPr/>
        </p:nvPicPr>
        <p:blipFill>
          <a:blip r:embed="rId2"/>
          <a:stretch>
            <a:fillRect/>
          </a:stretch>
        </p:blipFill>
        <p:spPr>
          <a:xfrm>
            <a:off x="0" y="0"/>
            <a:ext cx="12191999" cy="6858000"/>
          </a:xfrm>
          <a:prstGeom prst="rect">
            <a:avLst/>
          </a:prstGeom>
        </p:spPr>
      </p:pic>
      <p:sp>
        <p:nvSpPr>
          <p:cNvPr id="6" name="Rectángulo redondeado 5">
            <a:extLst>
              <a:ext uri="{FF2B5EF4-FFF2-40B4-BE49-F238E27FC236}">
                <a16:creationId xmlns:a16="http://schemas.microsoft.com/office/drawing/2014/main" xmlns="" id="{32F6C463-D2B0-0335-1299-972FFC2EC0B3}"/>
              </a:ext>
            </a:extLst>
          </p:cNvPr>
          <p:cNvSpPr/>
          <p:nvPr/>
        </p:nvSpPr>
        <p:spPr>
          <a:xfrm>
            <a:off x="5680952" y="5125388"/>
            <a:ext cx="478981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63">
            <a:extLst>
              <a:ext uri="{FF2B5EF4-FFF2-40B4-BE49-F238E27FC236}">
                <a16:creationId xmlns:a16="http://schemas.microsoft.com/office/drawing/2014/main" xmlns="" id="{E0CA1B5C-1645-D047-1F83-6D85190B3D44}"/>
              </a:ext>
            </a:extLst>
          </p:cNvPr>
          <p:cNvSpPr txBox="1"/>
          <p:nvPr/>
        </p:nvSpPr>
        <p:spPr>
          <a:xfrm>
            <a:off x="6353096" y="5458869"/>
            <a:ext cx="2847334" cy="584775"/>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Preparación previa para Eliminación hacia atrás</a:t>
            </a:r>
            <a:endParaRPr lang="es-MX" sz="1600" dirty="0">
              <a:solidFill>
                <a:srgbClr val="3C1053"/>
              </a:solidFill>
              <a:latin typeface="Verdana" panose="020B0604030504040204" pitchFamily="34" charset="0"/>
              <a:ea typeface="Verdana" panose="020B0604030504040204" pitchFamily="34" charset="0"/>
            </a:endParaRPr>
          </a:p>
        </p:txBody>
      </p:sp>
      <p:sp>
        <p:nvSpPr>
          <p:cNvPr id="9" name="Rectángulo redondeado 8">
            <a:extLst>
              <a:ext uri="{FF2B5EF4-FFF2-40B4-BE49-F238E27FC236}">
                <a16:creationId xmlns:a16="http://schemas.microsoft.com/office/drawing/2014/main" xmlns="" id="{7E2399BE-9599-C204-BD1A-6DCB6BDD9A48}"/>
              </a:ext>
            </a:extLst>
          </p:cNvPr>
          <p:cNvSpPr/>
          <p:nvPr/>
        </p:nvSpPr>
        <p:spPr>
          <a:xfrm>
            <a:off x="5705356" y="3475392"/>
            <a:ext cx="416344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63">
            <a:extLst>
              <a:ext uri="{FF2B5EF4-FFF2-40B4-BE49-F238E27FC236}">
                <a16:creationId xmlns:a16="http://schemas.microsoft.com/office/drawing/2014/main" xmlns="" id="{307EFB7C-5FEE-9EA5-02AF-F3450FD7F3D8}"/>
              </a:ext>
            </a:extLst>
          </p:cNvPr>
          <p:cNvSpPr txBox="1"/>
          <p:nvPr/>
        </p:nvSpPr>
        <p:spPr>
          <a:xfrm>
            <a:off x="6269253" y="3858669"/>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Necesidad</a:t>
            </a:r>
            <a:endParaRPr lang="es-MX" sz="1600">
              <a:solidFill>
                <a:srgbClr val="3C1053"/>
              </a:solidFill>
              <a:latin typeface="Verdana" panose="020B0604030504040204" pitchFamily="34" charset="0"/>
              <a:ea typeface="Verdana" panose="020B0604030504040204" pitchFamily="34" charset="0"/>
            </a:endParaRPr>
          </a:p>
        </p:txBody>
      </p:sp>
      <p:sp>
        <p:nvSpPr>
          <p:cNvPr id="12" name="Rectángulo redondeado 11">
            <a:extLst>
              <a:ext uri="{FF2B5EF4-FFF2-40B4-BE49-F238E27FC236}">
                <a16:creationId xmlns:a16="http://schemas.microsoft.com/office/drawing/2014/main" xmlns="" id="{BCEC80BB-869C-C235-018C-FAF93CA128ED}"/>
              </a:ext>
            </a:extLst>
          </p:cNvPr>
          <p:cNvSpPr/>
          <p:nvPr/>
        </p:nvSpPr>
        <p:spPr>
          <a:xfrm>
            <a:off x="5649936" y="1809878"/>
            <a:ext cx="3576102"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63">
            <a:extLst>
              <a:ext uri="{FF2B5EF4-FFF2-40B4-BE49-F238E27FC236}">
                <a16:creationId xmlns:a16="http://schemas.microsoft.com/office/drawing/2014/main" xmlns="" id="{75DE325A-398B-B613-FB63-5D4969C58DA5}"/>
              </a:ext>
            </a:extLst>
          </p:cNvPr>
          <p:cNvSpPr txBox="1"/>
          <p:nvPr/>
        </p:nvSpPr>
        <p:spPr>
          <a:xfrm>
            <a:off x="6214465" y="2193155"/>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Conocimiento a priori</a:t>
            </a:r>
            <a:endParaRPr lang="es-MX" sz="1600" dirty="0">
              <a:solidFill>
                <a:srgbClr val="3C1053"/>
              </a:solidFill>
              <a:latin typeface="Verdana" panose="020B0604030504040204" pitchFamily="34" charset="0"/>
              <a:ea typeface="Verdana" panose="020B0604030504040204" pitchFamily="34" charset="0"/>
            </a:endParaRPr>
          </a:p>
        </p:txBody>
      </p:sp>
      <p:sp>
        <p:nvSpPr>
          <p:cNvPr id="15" name="Título 1">
            <a:extLst>
              <a:ext uri="{FF2B5EF4-FFF2-40B4-BE49-F238E27FC236}">
                <a16:creationId xmlns:a16="http://schemas.microsoft.com/office/drawing/2014/main" xmlns="" id="{FA450B7B-E95A-5163-F88E-F4A025F7A8E7}"/>
              </a:ext>
            </a:extLst>
          </p:cNvPr>
          <p:cNvSpPr txBox="1">
            <a:spLocks/>
          </p:cNvSpPr>
          <p:nvPr/>
        </p:nvSpPr>
        <p:spPr>
          <a:xfrm>
            <a:off x="433187" y="344517"/>
            <a:ext cx="3429683" cy="62443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nSpc>
                <a:spcPct val="120000"/>
              </a:lnSpc>
            </a:pPr>
            <a:r>
              <a:rPr lang="en-US" sz="3200" smtClean="0">
                <a:solidFill>
                  <a:schemeClr val="bg1"/>
                </a:solidFill>
                <a:latin typeface="Verdana" panose="020B0604030504040204" pitchFamily="34" charset="0"/>
                <a:ea typeface="Verdana" panose="020B0604030504040204" pitchFamily="34" charset="0"/>
              </a:rPr>
              <a:t>All-in</a:t>
            </a:r>
            <a:endParaRPr lang="en-US" sz="3200" b="1">
              <a:solidFill>
                <a:schemeClr val="bg1"/>
              </a:solidFill>
              <a:latin typeface="Verdana" panose="020B0604030504040204" pitchFamily="34" charset="0"/>
              <a:ea typeface="Verdana" panose="020B0604030504040204" pitchFamily="34" charset="0"/>
            </a:endParaRPr>
          </a:p>
        </p:txBody>
      </p:sp>
      <p:pic>
        <p:nvPicPr>
          <p:cNvPr id="16" name="Imagen 15">
            <a:extLst>
              <a:ext uri="{FF2B5EF4-FFF2-40B4-BE49-F238E27FC236}">
                <a16:creationId xmlns:a16="http://schemas.microsoft.com/office/drawing/2014/main" xmlns="" id="{918BE3F6-2B34-DF49-AD70-22B60E063FFE}"/>
              </a:ext>
            </a:extLst>
          </p:cNvPr>
          <p:cNvPicPr>
            <a:picLocks noChangeAspect="1"/>
          </p:cNvPicPr>
          <p:nvPr/>
        </p:nvPicPr>
        <p:blipFill>
          <a:blip r:embed="rId3"/>
          <a:stretch>
            <a:fillRect/>
          </a:stretch>
        </p:blipFill>
        <p:spPr>
          <a:xfrm>
            <a:off x="5059860" y="1924912"/>
            <a:ext cx="904197" cy="904197"/>
          </a:xfrm>
          <a:prstGeom prst="rect">
            <a:avLst/>
          </a:prstGeom>
        </p:spPr>
      </p:pic>
      <p:sp>
        <p:nvSpPr>
          <p:cNvPr id="17" name="CuadroTexto 16">
            <a:extLst>
              <a:ext uri="{FF2B5EF4-FFF2-40B4-BE49-F238E27FC236}">
                <a16:creationId xmlns:a16="http://schemas.microsoft.com/office/drawing/2014/main" xmlns="" id="{C0285ECB-D34D-8859-0ADE-AC23D07D9364}"/>
              </a:ext>
            </a:extLst>
          </p:cNvPr>
          <p:cNvSpPr txBox="1"/>
          <p:nvPr/>
        </p:nvSpPr>
        <p:spPr>
          <a:xfrm>
            <a:off x="5284017" y="2100224"/>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pic>
        <p:nvPicPr>
          <p:cNvPr id="18" name="Imagen 17">
            <a:extLst>
              <a:ext uri="{FF2B5EF4-FFF2-40B4-BE49-F238E27FC236}">
                <a16:creationId xmlns:a16="http://schemas.microsoft.com/office/drawing/2014/main" xmlns="" id="{ACE3F0FA-4DDC-8E75-5822-72FE79C58011}"/>
              </a:ext>
            </a:extLst>
          </p:cNvPr>
          <p:cNvPicPr>
            <a:picLocks noChangeAspect="1"/>
          </p:cNvPicPr>
          <p:nvPr/>
        </p:nvPicPr>
        <p:blipFill>
          <a:blip r:embed="rId4"/>
          <a:stretch>
            <a:fillRect/>
          </a:stretch>
        </p:blipFill>
        <p:spPr>
          <a:xfrm>
            <a:off x="4983167" y="1868115"/>
            <a:ext cx="1025710" cy="1025710"/>
          </a:xfrm>
          <a:prstGeom prst="rect">
            <a:avLst/>
          </a:prstGeom>
        </p:spPr>
      </p:pic>
      <p:pic>
        <p:nvPicPr>
          <p:cNvPr id="19" name="Imagen 18">
            <a:extLst>
              <a:ext uri="{FF2B5EF4-FFF2-40B4-BE49-F238E27FC236}">
                <a16:creationId xmlns:a16="http://schemas.microsoft.com/office/drawing/2014/main" xmlns="" id="{C470FEBD-4040-5CA5-DA5B-F30A00D0B3CE}"/>
              </a:ext>
            </a:extLst>
          </p:cNvPr>
          <p:cNvPicPr>
            <a:picLocks noChangeAspect="1"/>
          </p:cNvPicPr>
          <p:nvPr/>
        </p:nvPicPr>
        <p:blipFill>
          <a:blip r:embed="rId5"/>
          <a:stretch>
            <a:fillRect/>
          </a:stretch>
        </p:blipFill>
        <p:spPr>
          <a:xfrm>
            <a:off x="5041321" y="3606281"/>
            <a:ext cx="904197" cy="904197"/>
          </a:xfrm>
          <a:prstGeom prst="rect">
            <a:avLst/>
          </a:prstGeom>
        </p:spPr>
      </p:pic>
      <p:sp>
        <p:nvSpPr>
          <p:cNvPr id="20" name="CuadroTexto 19">
            <a:extLst>
              <a:ext uri="{FF2B5EF4-FFF2-40B4-BE49-F238E27FC236}">
                <a16:creationId xmlns:a16="http://schemas.microsoft.com/office/drawing/2014/main" xmlns="" id="{9631FF68-5510-0247-3DEA-10E2B5C6A41B}"/>
              </a:ext>
            </a:extLst>
          </p:cNvPr>
          <p:cNvSpPr txBox="1"/>
          <p:nvPr/>
        </p:nvSpPr>
        <p:spPr>
          <a:xfrm>
            <a:off x="5276070" y="377680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1" name="Imagen 20">
            <a:extLst>
              <a:ext uri="{FF2B5EF4-FFF2-40B4-BE49-F238E27FC236}">
                <a16:creationId xmlns:a16="http://schemas.microsoft.com/office/drawing/2014/main" xmlns="" id="{3B21D814-A1DA-5494-38AC-F317C331A56F}"/>
              </a:ext>
            </a:extLst>
          </p:cNvPr>
          <p:cNvPicPr>
            <a:picLocks noChangeAspect="1"/>
          </p:cNvPicPr>
          <p:nvPr/>
        </p:nvPicPr>
        <p:blipFill>
          <a:blip r:embed="rId4"/>
          <a:stretch>
            <a:fillRect/>
          </a:stretch>
        </p:blipFill>
        <p:spPr>
          <a:xfrm>
            <a:off x="4972900" y="3544691"/>
            <a:ext cx="1025710" cy="1025710"/>
          </a:xfrm>
          <a:prstGeom prst="rect">
            <a:avLst/>
          </a:prstGeom>
        </p:spPr>
      </p:pic>
      <p:pic>
        <p:nvPicPr>
          <p:cNvPr id="22" name="Imagen 21">
            <a:extLst>
              <a:ext uri="{FF2B5EF4-FFF2-40B4-BE49-F238E27FC236}">
                <a16:creationId xmlns:a16="http://schemas.microsoft.com/office/drawing/2014/main" xmlns="" id="{D9483A57-9496-6E39-ABF6-15977EE4787C}"/>
              </a:ext>
            </a:extLst>
          </p:cNvPr>
          <p:cNvPicPr>
            <a:picLocks noChangeAspect="1"/>
          </p:cNvPicPr>
          <p:nvPr/>
        </p:nvPicPr>
        <p:blipFill>
          <a:blip r:embed="rId6"/>
          <a:stretch>
            <a:fillRect/>
          </a:stretch>
        </p:blipFill>
        <p:spPr>
          <a:xfrm>
            <a:off x="5049239" y="5250817"/>
            <a:ext cx="904197" cy="904197"/>
          </a:xfrm>
          <a:prstGeom prst="rect">
            <a:avLst/>
          </a:prstGeom>
        </p:spPr>
      </p:pic>
      <p:sp>
        <p:nvSpPr>
          <p:cNvPr id="23" name="CuadroTexto 22">
            <a:extLst>
              <a:ext uri="{FF2B5EF4-FFF2-40B4-BE49-F238E27FC236}">
                <a16:creationId xmlns:a16="http://schemas.microsoft.com/office/drawing/2014/main" xmlns="" id="{4E33BC98-A8A0-020B-00A1-E8EA4045C9E6}"/>
              </a:ext>
            </a:extLst>
          </p:cNvPr>
          <p:cNvSpPr txBox="1"/>
          <p:nvPr/>
        </p:nvSpPr>
        <p:spPr>
          <a:xfrm>
            <a:off x="5281167" y="543132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24" name="Imagen 23">
            <a:extLst>
              <a:ext uri="{FF2B5EF4-FFF2-40B4-BE49-F238E27FC236}">
                <a16:creationId xmlns:a16="http://schemas.microsoft.com/office/drawing/2014/main" xmlns="" id="{C7EFE2C8-1DD4-FFA1-D1F4-DC7F353B047E}"/>
              </a:ext>
            </a:extLst>
          </p:cNvPr>
          <p:cNvPicPr>
            <a:picLocks noChangeAspect="1"/>
          </p:cNvPicPr>
          <p:nvPr/>
        </p:nvPicPr>
        <p:blipFill>
          <a:blip r:embed="rId4"/>
          <a:stretch>
            <a:fillRect/>
          </a:stretch>
        </p:blipFill>
        <p:spPr>
          <a:xfrm>
            <a:off x="4974809" y="5192170"/>
            <a:ext cx="1025710" cy="1025710"/>
          </a:xfrm>
          <a:prstGeom prst="rect">
            <a:avLst/>
          </a:prstGeom>
        </p:spPr>
      </p:pic>
      <p:pic>
        <p:nvPicPr>
          <p:cNvPr id="25" name="Picture 2" descr="Picture 2"/>
          <p:cNvPicPr>
            <a:picLocks noChangeAspect="1"/>
          </p:cNvPicPr>
          <p:nvPr/>
        </p:nvPicPr>
        <p:blipFill>
          <a:blip r:embed="rId7"/>
          <a:stretch>
            <a:fillRect/>
          </a:stretch>
        </p:blipFill>
        <p:spPr>
          <a:xfrm>
            <a:off x="578221" y="2976716"/>
            <a:ext cx="3814550" cy="2544304"/>
          </a:xfrm>
          <a:prstGeom prst="rect">
            <a:avLst/>
          </a:prstGeom>
          <a:ln w="12700">
            <a:miter lim="400000"/>
          </a:ln>
        </p:spPr>
      </p:pic>
    </p:spTree>
    <p:extLst>
      <p:ext uri="{BB962C8B-B14F-4D97-AF65-F5344CB8AC3E}">
        <p14:creationId xmlns:p14="http://schemas.microsoft.com/office/powerpoint/2010/main" val="3143451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476C4BBE-4C8A-E6B6-DA66-C0330D253CAD}"/>
              </a:ext>
            </a:extLst>
          </p:cNvPr>
          <p:cNvPicPr>
            <a:picLocks noChangeAspect="1"/>
          </p:cNvPicPr>
          <p:nvPr/>
        </p:nvPicPr>
        <p:blipFill rotWithShape="1">
          <a:blip r:embed="rId2"/>
          <a:srcRect b="48819"/>
          <a:stretch/>
        </p:blipFill>
        <p:spPr>
          <a:xfrm>
            <a:off x="0" y="0"/>
            <a:ext cx="12192000" cy="3509963"/>
          </a:xfrm>
          <a:prstGeom prst="rect">
            <a:avLst/>
          </a:prstGeom>
        </p:spPr>
      </p:pic>
      <p:sp>
        <p:nvSpPr>
          <p:cNvPr id="16" name="Título 1">
            <a:extLst>
              <a:ext uri="{FF2B5EF4-FFF2-40B4-BE49-F238E27FC236}">
                <a16:creationId xmlns:a16="http://schemas.microsoft.com/office/drawing/2014/main" xmlns="" id="{D5FD1066-7FA1-9BF9-22F0-F52B6DDCD8D0}"/>
              </a:ext>
            </a:extLst>
          </p:cNvPr>
          <p:cNvSpPr>
            <a:spLocks noGrp="1"/>
          </p:cNvSpPr>
          <p:nvPr>
            <p:ph type="title"/>
          </p:nvPr>
        </p:nvSpPr>
        <p:spPr>
          <a:xfrm>
            <a:off x="972312" y="1368459"/>
            <a:ext cx="8595360" cy="1325563"/>
          </a:xfrm>
        </p:spPr>
        <p:txBody>
          <a:bodyPr>
            <a:normAutofit/>
          </a:bodyPr>
          <a:lstStyle/>
          <a:p>
            <a:pPr algn="l"/>
            <a:r>
              <a:rPr lang="es-MX" smtClean="0">
                <a:solidFill>
                  <a:schemeClr val="bg1"/>
                </a:solidFill>
              </a:rPr>
              <a:t>¿Qué es un</a:t>
            </a: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r>
            <a:b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s-MX" sz="2800" b="1" smtClean="0">
                <a:solidFill>
                  <a:srgbClr val="C125B7"/>
                </a:solidFill>
                <a:latin typeface="Verdana" panose="020B0604030504040204" pitchFamily="34" charset="0"/>
                <a:ea typeface="Verdana" panose="020B0604030504040204" pitchFamily="34" charset="0"/>
                <a:cs typeface="Verdana" panose="020B0604030504040204" pitchFamily="34" charset="0"/>
              </a:rPr>
              <a:t>p-valor?</a:t>
            </a:r>
            <a:endParaRPr lang="es-MX" sz="28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0" y="4248150"/>
            <a:ext cx="12072938" cy="2452688"/>
          </a:xfrm>
        </p:spPr>
        <p:txBody>
          <a:bodyPr>
            <a:normAutofit/>
          </a:bodyPr>
          <a:lstStyle/>
          <a:p>
            <a:pPr marL="0" indent="0" algn="just">
              <a:lnSpc>
                <a:spcPct val="110000"/>
              </a:lnSpc>
              <a:buNone/>
            </a:pPr>
            <a:r>
              <a:rPr lang="es-MX" sz="1600" smtClean="0">
                <a:solidFill>
                  <a:srgbClr val="3C0E52"/>
                </a:solidFill>
                <a:latin typeface="Verdana" panose="020B0604030504040204" pitchFamily="34" charset="0"/>
                <a:ea typeface="Verdana" panose="020B0604030504040204" pitchFamily="34" charset="0"/>
                <a:cs typeface="Verdana" panose="020B0604030504040204" pitchFamily="34" charset="0"/>
              </a:rPr>
              <a:t>Los p-valores (p-values) y los coeficientes en las regresiones, trabajan en conjunto para indicar que relaciones en el modelo con significativas, desde el punto de vista estadístico, y la naturaleza de dichas relaciones.</a:t>
            </a:r>
          </a:p>
          <a:p>
            <a:pPr marL="0" indent="0" algn="just">
              <a:lnSpc>
                <a:spcPct val="110000"/>
              </a:lnSpc>
              <a:buNone/>
            </a:pPr>
            <a:r>
              <a:rPr lang="es-MX" sz="1600" smtClean="0"/>
              <a:t>Los coeficientes describen las relaciones matemáticas entre cada variable independiente y la variable independiente. Los p-valores de los coeficientes indican si estas relaciones son significativas.</a:t>
            </a:r>
          </a:p>
          <a:p>
            <a:pPr marL="0" indent="0" algn="just">
              <a:lnSpc>
                <a:spcPct val="110000"/>
              </a:lnSpc>
              <a:buNone/>
            </a:pPr>
            <a:r>
              <a:rPr lang="es-MX" sz="1600" smtClean="0"/>
              <a:t>El p-valor de cada variable independiente verifica la hipótesis nula, en la que la variable no tiene correlación con la variable dependiente. Si no hay correlación, no hay asociaciones entre los cambios en la variable independiente y los cambios en la variable dependiente.</a:t>
            </a:r>
          </a:p>
        </p:txBody>
      </p:sp>
      <p:pic>
        <p:nvPicPr>
          <p:cNvPr id="2" name="Imagen 1">
            <a:extLst>
              <a:ext uri="{FF2B5EF4-FFF2-40B4-BE49-F238E27FC236}">
                <a16:creationId xmlns:a16="http://schemas.microsoft.com/office/drawing/2014/main" xmlns="" id="{AB1518D9-81A2-ADE8-F658-B90FADDC7624}"/>
              </a:ext>
            </a:extLst>
          </p:cNvPr>
          <p:cNvPicPr>
            <a:picLocks noChangeAspect="1"/>
          </p:cNvPicPr>
          <p:nvPr/>
        </p:nvPicPr>
        <p:blipFill rotWithShape="1">
          <a:blip r:embed="rId3"/>
          <a:srcRect l="18899" r="24246" b="34290"/>
          <a:stretch/>
        </p:blipFill>
        <p:spPr>
          <a:xfrm>
            <a:off x="8055194" y="-439223"/>
            <a:ext cx="3223613" cy="3949187"/>
          </a:xfrm>
          <a:prstGeom prst="rect">
            <a:avLst/>
          </a:prstGeom>
          <a:effectLst/>
        </p:spPr>
      </p:pic>
      <p:pic>
        <p:nvPicPr>
          <p:cNvPr id="6" name="Imagen 5">
            <a:extLst>
              <a:ext uri="{FF2B5EF4-FFF2-40B4-BE49-F238E27FC236}">
                <a16:creationId xmlns:a16="http://schemas.microsoft.com/office/drawing/2014/main" xmlns="" id="{D8CA5175-E0C8-CF83-A733-B3DC3ED36C56}"/>
              </a:ext>
            </a:extLst>
          </p:cNvPr>
          <p:cNvPicPr>
            <a:picLocks noChangeAspect="1"/>
          </p:cNvPicPr>
          <p:nvPr/>
        </p:nvPicPr>
        <p:blipFill>
          <a:blip r:embed="rId4">
            <a:alphaModFix amt="50000"/>
          </a:blip>
          <a:stretch>
            <a:fillRect/>
          </a:stretch>
        </p:blipFill>
        <p:spPr>
          <a:xfrm rot="18000000">
            <a:off x="6831211" y="58530"/>
            <a:ext cx="4324205" cy="4194479"/>
          </a:xfrm>
          <a:prstGeom prst="rect">
            <a:avLst/>
          </a:prstGeom>
        </p:spPr>
      </p:pic>
      <p:sp>
        <p:nvSpPr>
          <p:cNvPr id="7" name="TextBox 6"/>
          <p:cNvSpPr txBox="1"/>
          <p:nvPr/>
        </p:nvSpPr>
        <p:spPr>
          <a:xfrm>
            <a:off x="7160016" y="6531430"/>
            <a:ext cx="5006948" cy="307777"/>
          </a:xfrm>
          <a:prstGeom prst="rect">
            <a:avLst/>
          </a:prstGeom>
          <a:noFill/>
        </p:spPr>
        <p:txBody>
          <a:bodyPr wrap="none" rtlCol="0">
            <a:spAutoFit/>
          </a:bodyPr>
          <a:lstStyle/>
          <a:p>
            <a:pPr algn="r"/>
            <a:r>
              <a:rPr lang="en-US" sz="1400">
                <a:latin typeface="Verdana" panose="020B0604030504040204" pitchFamily="34" charset="0"/>
                <a:ea typeface="Verdana" panose="020B0604030504040204" pitchFamily="34" charset="0"/>
                <a:hlinkClick r:id="rId5"/>
              </a:rPr>
              <a:t>https://www.statology.org/linear-regression-p-value/</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677883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29</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Atrás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5" name="Group 24"/>
          <p:cNvGrpSpPr/>
          <p:nvPr/>
        </p:nvGrpSpPr>
        <p:grpSpPr>
          <a:xfrm>
            <a:off x="7627374" y="0"/>
            <a:ext cx="2819400" cy="1600199"/>
            <a:chOff x="0" y="0"/>
            <a:chExt cx="2819400" cy="1600198"/>
          </a:xfrm>
        </p:grpSpPr>
        <p:sp>
          <p:nvSpPr>
            <p:cNvPr id="46" name="Rectangle 8"/>
            <p:cNvSpPr/>
            <p:nvPr/>
          </p:nvSpPr>
          <p:spPr>
            <a:xfrm>
              <a:off x="838200" y="83819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7" name="Rectangle 9"/>
            <p:cNvSpPr/>
            <p:nvPr/>
          </p:nvSpPr>
          <p:spPr>
            <a:xfrm>
              <a:off x="0" y="99059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8" name="Rectangle 5"/>
            <p:cNvSpPr/>
            <p:nvPr/>
          </p:nvSpPr>
          <p:spPr>
            <a:xfrm>
              <a:off x="1905000" y="68579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9" name="Picture 2" descr="Picture 2"/>
            <p:cNvPicPr>
              <a:picLocks noChangeAspect="1"/>
            </p:cNvPicPr>
            <p:nvPr/>
          </p:nvPicPr>
          <p:blipFill>
            <a:blip r:embed="rId3"/>
            <a:stretch>
              <a:fillRect/>
            </a:stretch>
          </p:blipFill>
          <p:spPr>
            <a:xfrm rot="21041428" flipH="1">
              <a:off x="1185990" y="116429"/>
              <a:ext cx="1492637" cy="653029"/>
            </a:xfrm>
            <a:prstGeom prst="rect">
              <a:avLst/>
            </a:prstGeom>
            <a:ln w="12700" cap="flat">
              <a:noFill/>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4"/>
            <a:stretch>
              <a:fillRect/>
            </a:stretch>
          </p:blipFill>
          <p:spPr>
            <a:xfrm rot="21041428" flipH="1">
              <a:off x="179068" y="529426"/>
              <a:ext cx="925966" cy="405110"/>
            </a:xfrm>
            <a:prstGeom prst="rect">
              <a:avLst/>
            </a:prstGeom>
            <a:ln w="12700" cap="flat">
              <a:noFill/>
              <a:miter lim="400000"/>
            </a:ln>
            <a:effectLst>
              <a:outerShdw blurRad="50800" dist="38100" dir="2700000" rotWithShape="0">
                <a:srgbClr val="000000">
                  <a:alpha val="40000"/>
                </a:srgbClr>
              </a:outerShdw>
            </a:effectLst>
          </p:spPr>
        </p:pic>
      </p:grpSp>
      <p:sp>
        <p:nvSpPr>
          <p:cNvPr id="93" name="TextBox 7"/>
          <p:cNvSpPr txBox="1"/>
          <p:nvPr/>
        </p:nvSpPr>
        <p:spPr>
          <a:xfrm>
            <a:off x="1758792" y="2303390"/>
            <a:ext cx="8458200" cy="3108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el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permanecer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Se calcula el modelo con todas las </a:t>
            </a:r>
            <a:r>
              <a:rPr b="0" smtClean="0">
                <a:latin typeface="Verdana" panose="020B0604030504040204" pitchFamily="34" charset="0"/>
                <a:ea typeface="Verdana" panose="020B0604030504040204" pitchFamily="34" charset="0"/>
              </a:rPr>
              <a:t>variables </a:t>
            </a:r>
            <a:r>
              <a:rPr lang="es-MX" b="0" smtClean="0">
                <a:latin typeface="Verdana" panose="020B0604030504040204" pitchFamily="34" charset="0"/>
                <a:ea typeface="Verdana" panose="020B0604030504040204" pitchFamily="34" charset="0"/>
              </a:rPr>
              <a:t>independientes</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lang="es-MX" b="0" smtClean="0">
                <a:latin typeface="Verdana" panose="020B0604030504040204" pitchFamily="34" charset="0"/>
                <a:ea typeface="Verdana" panose="020B0604030504040204" pitchFamily="34" charset="0"/>
              </a:rPr>
              <a:t>Elegir</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p-valor </a:t>
            </a:r>
            <a:r>
              <a:rPr b="0" u="sng">
                <a:latin typeface="Verdana" panose="020B0604030504040204" pitchFamily="34" charset="0"/>
                <a:ea typeface="Verdana" panose="020B0604030504040204" pitchFamily="34" charset="0"/>
              </a:rPr>
              <a:t>más grande</a:t>
            </a:r>
            <a:r>
              <a:rPr b="0">
                <a:latin typeface="Verdana" panose="020B0604030504040204" pitchFamily="34" charset="0"/>
                <a:ea typeface="Verdana" panose="020B0604030504040204" pitchFamily="34" charset="0"/>
              </a:rPr>
              <a:t>. Si P &gt; SL, entonces vamos al PASO 4, si no vamos a FIN</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Se elimina la variable </a:t>
            </a:r>
            <a:r>
              <a:rPr lang="es-MX" b="0" smtClean="0">
                <a:latin typeface="Verdana" panose="020B0604030504040204" pitchFamily="34" charset="0"/>
                <a:ea typeface="Verdana" panose="020B0604030504040204" pitchFamily="34" charset="0"/>
              </a:rPr>
              <a:t>independiente</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5: </a:t>
            </a:r>
            <a:r>
              <a:rPr b="0">
                <a:latin typeface="Verdana" panose="020B0604030504040204" pitchFamily="34" charset="0"/>
                <a:ea typeface="Verdana" panose="020B0604030504040204" pitchFamily="34" charset="0"/>
              </a:rPr>
              <a:t>Ajustar el modelo sin dicha variable*</a:t>
            </a:r>
          </a:p>
          <a:p>
            <a:pPr marL="342900" indent="-342900">
              <a:buSzPct val="100000"/>
              <a:buAutoNum type="arabicPeriod"/>
              <a:defRPr sz="1400">
                <a:latin typeface="Hurme Geometric Sans 2"/>
                <a:ea typeface="Hurme Geometric Sans 2"/>
                <a:cs typeface="Hurme Geometric Sans 2"/>
                <a:sym typeface="Hurme Geometric Sans 2"/>
              </a:defRPr>
            </a:pPr>
            <a:endParaRPr b="0">
              <a:latin typeface="Verdana" panose="020B0604030504040204" pitchFamily="34" charset="0"/>
              <a:ea typeface="Verdana" panose="020B0604030504040204" pitchFamily="34" charset="0"/>
            </a:endParaRPr>
          </a:p>
        </p:txBody>
      </p:sp>
      <p:sp>
        <p:nvSpPr>
          <p:cNvPr id="94" name="Right Arrow 22"/>
          <p:cNvSpPr/>
          <p:nvPr/>
        </p:nvSpPr>
        <p:spPr>
          <a:xfrm rot="5400000">
            <a:off x="8350092" y="4207259"/>
            <a:ext cx="685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5" name="U-Turn Arrow 23"/>
          <p:cNvSpPr/>
          <p:nvPr/>
        </p:nvSpPr>
        <p:spPr>
          <a:xfrm rot="16200000">
            <a:off x="896521" y="4244066"/>
            <a:ext cx="1429379" cy="289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159" y="0"/>
                  <a:pt x="2589" y="0"/>
                </a:cubicBezTo>
                <a:lnTo>
                  <a:pt x="18336" y="0"/>
                </a:lnTo>
                <a:cubicBezTo>
                  <a:pt x="19766" y="0"/>
                  <a:pt x="20925" y="4634"/>
                  <a:pt x="20925" y="10350"/>
                </a:cubicBezTo>
                <a:lnTo>
                  <a:pt x="20925" y="16200"/>
                </a:lnTo>
                <a:lnTo>
                  <a:pt x="21600" y="16200"/>
                </a:lnTo>
                <a:lnTo>
                  <a:pt x="20249" y="21600"/>
                </a:lnTo>
                <a:lnTo>
                  <a:pt x="18899" y="16200"/>
                </a:lnTo>
                <a:lnTo>
                  <a:pt x="19574" y="16200"/>
                </a:lnTo>
                <a:lnTo>
                  <a:pt x="19574" y="10350"/>
                </a:lnTo>
                <a:cubicBezTo>
                  <a:pt x="19574" y="7616"/>
                  <a:pt x="19020" y="5400"/>
                  <a:pt x="18336" y="5400"/>
                </a:cubicBezTo>
                <a:lnTo>
                  <a:pt x="2589" y="5400"/>
                </a:lnTo>
                <a:cubicBezTo>
                  <a:pt x="1905" y="5400"/>
                  <a:pt x="1351" y="7616"/>
                  <a:pt x="1351" y="10350"/>
                </a:cubicBezTo>
                <a:lnTo>
                  <a:pt x="1351" y="21600"/>
                </a:lnTo>
                <a:close/>
              </a:path>
            </a:pathLst>
          </a:custGeom>
          <a:solidFill>
            <a:srgbClr val="C126B8"/>
          </a:solidFill>
          <a:ln w="25400">
            <a:noFill/>
          </a:ln>
        </p:spPr>
        <p:txBody>
          <a:bodyPr lIns="45719" rIns="45719" anchor="ctr"/>
          <a:lstStyle/>
          <a:p>
            <a:pPr algn="ctr"/>
            <a:endParaRPr/>
          </a:p>
        </p:txBody>
      </p:sp>
      <p:sp>
        <p:nvSpPr>
          <p:cNvPr id="96" name="TextBox 25"/>
          <p:cNvSpPr txBox="1"/>
          <p:nvPr/>
        </p:nvSpPr>
        <p:spPr>
          <a:xfrm>
            <a:off x="7321392" y="4854959"/>
            <a:ext cx="2667000"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97" name="Right Arrow 29"/>
          <p:cNvSpPr/>
          <p:nvPr/>
        </p:nvSpPr>
        <p:spPr>
          <a:xfrm rot="5400000">
            <a:off x="2058007" y="26026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8" name="Right Arrow 29"/>
          <p:cNvSpPr/>
          <p:nvPr/>
        </p:nvSpPr>
        <p:spPr>
          <a:xfrm rot="5400000">
            <a:off x="2058007" y="31360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9" name="Right Arrow 29"/>
          <p:cNvSpPr/>
          <p:nvPr/>
        </p:nvSpPr>
        <p:spPr>
          <a:xfrm rot="5400000">
            <a:off x="2058007" y="3970713"/>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100" name="Right Arrow 29"/>
          <p:cNvSpPr/>
          <p:nvPr/>
        </p:nvSpPr>
        <p:spPr>
          <a:xfrm rot="5400000">
            <a:off x="2058007" y="4639748"/>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2092089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93">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93">
                                            <p:txEl>
                                              <p:pRg st="6" end="6"/>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3">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9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93">
                                            <p:txEl>
                                              <p:pRg st="12" end="12"/>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9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9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93">
                                            <p:txEl>
                                              <p:charRg st="381" end="38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bldLvl="5" animBg="1" advAuto="0"/>
      <p:bldP spid="94" grpId="0" animBg="1" advAuto="0"/>
      <p:bldP spid="95" grpId="0" animBg="1" advAuto="0"/>
      <p:bldP spid="96" grpId="0" animBg="1" advAuto="0"/>
      <p:bldP spid="97" grpId="0" animBg="1" advAuto="0"/>
      <p:bldP spid="98" grpId="0" animBg="1" advAuto="0"/>
      <p:bldP spid="99" grpId="0" animBg="1" advAuto="0"/>
      <p:bldP spid="10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Regresión Lineal</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Múltiple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modelo utiliza vectores para representar los parámetros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TextBox 15"/>
          <p:cNvSpPr txBox="1"/>
          <p:nvPr/>
        </p:nvSpPr>
        <p:spPr>
          <a:xfrm>
            <a:off x="853922" y="2111244"/>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cy-GB" sz="2000" smtClean="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 b</a:t>
            </a:r>
            <a:r>
              <a:rPr baseline="-25000">
                <a:latin typeface="Verdana" panose="020B0604030504040204" pitchFamily="34" charset="0"/>
                <a:ea typeface="Verdana" panose="020B0604030504040204" pitchFamily="34" charset="0"/>
              </a:rPr>
              <a:t>1</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1  </a:t>
            </a:r>
            <a:r>
              <a:rPr>
                <a:latin typeface="Verdana" panose="020B0604030504040204" pitchFamily="34" charset="0"/>
                <a:ea typeface="Verdana" panose="020B0604030504040204" pitchFamily="34" charset="0"/>
              </a:rPr>
              <a:t>+ b</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2 </a:t>
            </a:r>
            <a:r>
              <a:rPr>
                <a:latin typeface="Verdana" panose="020B0604030504040204" pitchFamily="34" charset="0"/>
                <a:ea typeface="Verdana" panose="020B0604030504040204" pitchFamily="34" charset="0"/>
              </a:rPr>
              <a:t>+ … + b</a:t>
            </a:r>
            <a:r>
              <a:rPr baseline="-25000">
                <a:latin typeface="Verdana" panose="020B0604030504040204" pitchFamily="34" charset="0"/>
                <a:ea typeface="Verdana" panose="020B0604030504040204" pitchFamily="34" charset="0"/>
              </a:rPr>
              <a:t>n</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n</a:t>
            </a:r>
          </a:p>
        </p:txBody>
      </p:sp>
      <p:sp>
        <p:nvSpPr>
          <p:cNvPr id="42" name="TextBox 15"/>
          <p:cNvSpPr txBox="1"/>
          <p:nvPr/>
        </p:nvSpPr>
        <p:spPr>
          <a:xfrm>
            <a:off x="853922" y="2634332"/>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cy-GB" sz="200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b</a:t>
            </a:r>
            <a:r>
              <a:rPr lang="es-MX" baseline="30000" smtClean="0">
                <a:latin typeface="Verdana" panose="020B0604030504040204" pitchFamily="34" charset="0"/>
                <a:ea typeface="Verdana" panose="020B0604030504040204" pitchFamily="34" charset="0"/>
              </a:rPr>
              <a:t>T</a:t>
            </a:r>
            <a:r>
              <a:rPr lang="es-MX" smtClean="0">
                <a:latin typeface="Verdana" panose="020B0604030504040204" pitchFamily="34" charset="0"/>
                <a:ea typeface="Verdana" panose="020B0604030504040204" pitchFamily="34" charset="0"/>
              </a:rPr>
              <a:t>X</a:t>
            </a:r>
            <a:endParaRPr>
              <a:latin typeface="Verdana" panose="020B0604030504040204" pitchFamily="34" charset="0"/>
              <a:ea typeface="Verdana" panose="020B0604030504040204" pitchFamily="34" charset="0"/>
            </a:endParaRPr>
          </a:p>
        </p:txBody>
      </p:sp>
      <p:sp>
        <p:nvSpPr>
          <p:cNvPr id="76" name="TextBox 15"/>
          <p:cNvSpPr txBox="1"/>
          <p:nvPr/>
        </p:nvSpPr>
        <p:spPr>
          <a:xfrm>
            <a:off x="853922" y="3253025"/>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es-MX">
                <a:latin typeface="Verdana" panose="020B0604030504040204" pitchFamily="34" charset="0"/>
                <a:ea typeface="Verdana" panose="020B0604030504040204" pitchFamily="34" charset="0"/>
              </a:rPr>
              <a:t>b</a:t>
            </a:r>
            <a:r>
              <a:rPr lang="es-MX" baseline="30000">
                <a:latin typeface="Verdana" panose="020B0604030504040204" pitchFamily="34" charset="0"/>
                <a:ea typeface="Verdana" panose="020B0604030504040204" pitchFamily="34" charset="0"/>
              </a:rPr>
              <a:t>T</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 </a:t>
            </a:r>
            <a:r>
              <a:rPr lang="es-MX">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b</a:t>
            </a:r>
            <a:r>
              <a:rPr lang="es-MX" baseline="-25000" smtClean="0">
                <a:latin typeface="Verdana" panose="020B0604030504040204" pitchFamily="34" charset="0"/>
                <a:ea typeface="Verdana" panose="020B0604030504040204" pitchFamily="34" charset="0"/>
              </a:rPr>
              <a:t>0</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1</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2</a:t>
            </a:r>
            <a:r>
              <a:rPr lang="es-MX" smtClean="0">
                <a:latin typeface="Verdana" panose="020B0604030504040204" pitchFamily="34" charset="0"/>
                <a:ea typeface="Verdana" panose="020B0604030504040204" pitchFamily="34" charset="0"/>
              </a:rPr>
              <a:t>, …]</a:t>
            </a:r>
            <a:endParaRPr lang="es-MX">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784626" y="3852965"/>
            <a:ext cx="1400176" cy="1676400"/>
          </a:xfrm>
          <a:prstGeom prst="rect">
            <a:avLst/>
          </a:prstGeom>
        </p:spPr>
      </p:pic>
      <p:pic>
        <p:nvPicPr>
          <p:cNvPr id="5" name="Picture 4"/>
          <p:cNvPicPr>
            <a:picLocks noChangeAspect="1"/>
          </p:cNvPicPr>
          <p:nvPr/>
        </p:nvPicPr>
        <p:blipFill>
          <a:blip r:embed="rId4"/>
          <a:stretch>
            <a:fillRect/>
          </a:stretch>
        </p:blipFill>
        <p:spPr>
          <a:xfrm>
            <a:off x="5681469" y="2351912"/>
            <a:ext cx="5429638" cy="4069464"/>
          </a:xfrm>
          <a:prstGeom prst="rect">
            <a:avLst/>
          </a:prstGeom>
        </p:spPr>
      </p:pic>
    </p:spTree>
    <p:extLst>
      <p:ext uri="{BB962C8B-B14F-4D97-AF65-F5344CB8AC3E}">
        <p14:creationId xmlns:p14="http://schemas.microsoft.com/office/powerpoint/2010/main" val="20752444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advAuto="0"/>
      <p:bldP spid="42" grpId="0" animBg="1" advAuto="0"/>
      <p:bldP spid="76"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30</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Adelante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 name="Group 24"/>
          <p:cNvGrpSpPr/>
          <p:nvPr/>
        </p:nvGrpSpPr>
        <p:grpSpPr>
          <a:xfrm>
            <a:off x="7665474" y="80325"/>
            <a:ext cx="2819400" cy="1560659"/>
            <a:chOff x="0" y="0"/>
            <a:chExt cx="2819400" cy="1560658"/>
          </a:xfrm>
        </p:grpSpPr>
        <p:sp>
          <p:nvSpPr>
            <p:cNvPr id="22" name="Rectangle 8"/>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5" name="Rectangle 9"/>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6" name="Rectangle 5"/>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2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2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sp>
        <p:nvSpPr>
          <p:cNvPr id="29" name="TextBox 7"/>
          <p:cNvSpPr txBox="1"/>
          <p:nvPr/>
        </p:nvSpPr>
        <p:spPr>
          <a:xfrm>
            <a:off x="1517882" y="2462256"/>
            <a:ext cx="9248586" cy="2492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Elegimos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Ajustamos todos los modelos de regresión lineal simple </a:t>
            </a:r>
            <a:r>
              <a:rPr>
                <a:latin typeface="Verdana" panose="020B0604030504040204" pitchFamily="34" charset="0"/>
                <a:ea typeface="Verdana" panose="020B0604030504040204" pitchFamily="34" charset="0"/>
              </a:rPr>
              <a:t>y ~ x</a:t>
            </a:r>
            <a:r>
              <a:rPr baseline="-25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 Elegimos el que tiene </a:t>
            </a:r>
            <a:r>
              <a:rPr>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lang="es-MX" b="0" smtClean="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Conservamos esta variable, y ajustamos todos los posibles modelos con una variable extra</a:t>
            </a:r>
          </a:p>
          <a:p>
            <a:pPr marL="342900" lvl="1" indent="114300">
              <a:defRPr sz="1300" b="1">
                <a:latin typeface="Montserrat Light"/>
                <a:ea typeface="Montserrat Light"/>
                <a:cs typeface="Montserrat Light"/>
                <a:sym typeface="Montserrat Light"/>
              </a:defRPr>
            </a:pPr>
            <a:r>
              <a:rPr b="0">
                <a:latin typeface="Verdana" panose="020B0604030504040204" pitchFamily="34" charset="0"/>
                <a:ea typeface="Verdana" panose="020B0604030504040204" pitchFamily="34" charset="0"/>
              </a:rPr>
              <a:t>     añadida a la(s) que ya tenga(s) el modelo hasta el momento</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30" name="U-Turn Arrow 23"/>
          <p:cNvSpPr/>
          <p:nvPr/>
        </p:nvSpPr>
        <p:spPr>
          <a:xfrm rot="16200000">
            <a:off x="980226" y="4396344"/>
            <a:ext cx="833487" cy="2418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1154" y="0"/>
                  <a:pt x="2577" y="0"/>
                </a:cubicBezTo>
                <a:lnTo>
                  <a:pt x="18286" y="0"/>
                </a:lnTo>
                <a:cubicBezTo>
                  <a:pt x="19710" y="0"/>
                  <a:pt x="20864" y="4231"/>
                  <a:pt x="20864" y="9450"/>
                </a:cubicBezTo>
                <a:lnTo>
                  <a:pt x="20864" y="16200"/>
                </a:lnTo>
                <a:lnTo>
                  <a:pt x="21600" y="16200"/>
                </a:lnTo>
                <a:lnTo>
                  <a:pt x="20127" y="21600"/>
                </a:lnTo>
                <a:lnTo>
                  <a:pt x="18655" y="16200"/>
                </a:lnTo>
                <a:lnTo>
                  <a:pt x="19391" y="16200"/>
                </a:lnTo>
                <a:lnTo>
                  <a:pt x="19391" y="9450"/>
                </a:lnTo>
                <a:cubicBezTo>
                  <a:pt x="19391" y="7213"/>
                  <a:pt x="18896" y="5400"/>
                  <a:pt x="18286" y="5400"/>
                </a:cubicBezTo>
                <a:lnTo>
                  <a:pt x="2577" y="5400"/>
                </a:lnTo>
                <a:cubicBezTo>
                  <a:pt x="1967" y="5400"/>
                  <a:pt x="1473" y="7213"/>
                  <a:pt x="1473" y="9450"/>
                </a:cubicBezTo>
                <a:lnTo>
                  <a:pt x="1473"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31" name="TextBox 25"/>
          <p:cNvSpPr txBox="1"/>
          <p:nvPr/>
        </p:nvSpPr>
        <p:spPr>
          <a:xfrm>
            <a:off x="7251940" y="5510261"/>
            <a:ext cx="3914586" cy="307777"/>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Conservamos el modelo anterior</a:t>
            </a:r>
          </a:p>
        </p:txBody>
      </p:sp>
      <p:sp>
        <p:nvSpPr>
          <p:cNvPr id="32" name="Right Arrow 26"/>
          <p:cNvSpPr/>
          <p:nvPr/>
        </p:nvSpPr>
        <p:spPr>
          <a:xfrm rot="5400000">
            <a:off x="9214082" y="5129261"/>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3" name="Right Arrow 27"/>
          <p:cNvSpPr/>
          <p:nvPr/>
        </p:nvSpPr>
        <p:spPr>
          <a:xfrm rot="5400000">
            <a:off x="1746482" y="436250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4" name="Right Arrow 28"/>
          <p:cNvSpPr/>
          <p:nvPr/>
        </p:nvSpPr>
        <p:spPr>
          <a:xfrm rot="5400000">
            <a:off x="1746482" y="360526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5" name="Right Arrow 29"/>
          <p:cNvSpPr/>
          <p:nvPr/>
        </p:nvSpPr>
        <p:spPr>
          <a:xfrm rot="5400000">
            <a:off x="1746482" y="2767056"/>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6" name="PASO 4: Consideramos la variable predictora con el menor p.valor. Si P &lt; SL, vamos al PASO 3, si no a FIN"/>
          <p:cNvSpPr txBox="1"/>
          <p:nvPr/>
        </p:nvSpPr>
        <p:spPr>
          <a:xfrm>
            <a:off x="1544330" y="4744331"/>
            <a:ext cx="9563322"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Consideramos 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a:t>
            </a:r>
            <a:r>
              <a:rPr b="0" u="sng">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 Si P &lt; SL, vamos al PASO 3, si no a FIN </a:t>
            </a:r>
          </a:p>
        </p:txBody>
      </p:sp>
    </p:spTree>
    <p:extLst>
      <p:ext uri="{BB962C8B-B14F-4D97-AF65-F5344CB8AC3E}">
        <p14:creationId xmlns:p14="http://schemas.microsoft.com/office/powerpoint/2010/main" val="30284587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9">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9">
                                            <p:txEl>
                                              <p:pRg st="7" end="7"/>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29">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29">
                                            <p:txEl>
                                              <p:charRg st="358" end="35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bldLvl="5"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31</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Bidireccional</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3" name="Group 24"/>
          <p:cNvGrpSpPr/>
          <p:nvPr/>
        </p:nvGrpSpPr>
        <p:grpSpPr>
          <a:xfrm>
            <a:off x="7439025" y="-214229"/>
            <a:ext cx="2819400" cy="1560659"/>
            <a:chOff x="0" y="0"/>
            <a:chExt cx="2819400" cy="1560658"/>
          </a:xfrm>
        </p:grpSpPr>
        <p:sp>
          <p:nvSpPr>
            <p:cNvPr id="44" name="Rectangle 24"/>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5" name="Rectangle 30"/>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6" name="Rectangle 31"/>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4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pic>
        <p:nvPicPr>
          <p:cNvPr id="49" name="Picture 2" descr="Picture 2"/>
          <p:cNvPicPr>
            <a:picLocks noChangeAspect="1"/>
          </p:cNvPicPr>
          <p:nvPr/>
        </p:nvPicPr>
        <p:blipFill>
          <a:blip r:embed="rId3"/>
          <a:stretch>
            <a:fillRect/>
          </a:stretch>
        </p:blipFill>
        <p:spPr>
          <a:xfrm rot="11700000">
            <a:off x="7704273" y="1078357"/>
            <a:ext cx="925965" cy="405110"/>
          </a:xfrm>
          <a:prstGeom prst="rect">
            <a:avLst/>
          </a:prstGeom>
          <a:ln w="12700">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3"/>
          <a:stretch>
            <a:fillRect/>
          </a:stretch>
        </p:blipFill>
        <p:spPr>
          <a:xfrm rot="11422762">
            <a:off x="8848025" y="1221426"/>
            <a:ext cx="1197606" cy="523952"/>
          </a:xfrm>
          <a:prstGeom prst="rect">
            <a:avLst/>
          </a:prstGeom>
          <a:ln w="12700">
            <a:miter lim="400000"/>
          </a:ln>
          <a:effectLst>
            <a:outerShdw blurRad="50800" dist="38100" dir="2700000" rotWithShape="0">
              <a:srgbClr val="000000">
                <a:alpha val="40000"/>
              </a:srgbClr>
            </a:outerShdw>
          </a:effectLst>
        </p:spPr>
      </p:pic>
      <p:sp>
        <p:nvSpPr>
          <p:cNvPr id="51" name="TextBox 7"/>
          <p:cNvSpPr txBox="1"/>
          <p:nvPr/>
        </p:nvSpPr>
        <p:spPr>
          <a:xfrm>
            <a:off x="1758792" y="2609780"/>
            <a:ext cx="8458200"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y salir del modelo</a:t>
            </a: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p.e.: SLENTER = 0.05, SLSTAY = 0.05</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Llevar a cabo el siguiente Paso de Selección hacia adelante (con las nuevas variables con: </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SLENTER para entrar)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Llevar a cabo TODOS los pasos de la Eliminación hacia atrás (las variables antiguas deben tener</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SLSTAY para quedarse)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No hay nuevas variables para entrar ni antiguas para salir </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52" name="U-Turn Arrow 23"/>
          <p:cNvSpPr/>
          <p:nvPr/>
        </p:nvSpPr>
        <p:spPr>
          <a:xfrm rot="16200000">
            <a:off x="1173748" y="3872311"/>
            <a:ext cx="924862" cy="228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545" y="0"/>
                  <a:pt x="3450" y="0"/>
                </a:cubicBezTo>
                <a:lnTo>
                  <a:pt x="17250" y="0"/>
                </a:lnTo>
                <a:cubicBezTo>
                  <a:pt x="19155" y="0"/>
                  <a:pt x="20700" y="4634"/>
                  <a:pt x="20700" y="10350"/>
                </a:cubicBezTo>
                <a:lnTo>
                  <a:pt x="20700" y="16200"/>
                </a:lnTo>
                <a:lnTo>
                  <a:pt x="21600" y="16200"/>
                </a:lnTo>
                <a:lnTo>
                  <a:pt x="19800" y="21600"/>
                </a:lnTo>
                <a:lnTo>
                  <a:pt x="18000" y="16200"/>
                </a:lnTo>
                <a:lnTo>
                  <a:pt x="18900" y="16200"/>
                </a:lnTo>
                <a:lnTo>
                  <a:pt x="18900" y="10350"/>
                </a:lnTo>
                <a:cubicBezTo>
                  <a:pt x="18900" y="7616"/>
                  <a:pt x="18161" y="5400"/>
                  <a:pt x="17250" y="5400"/>
                </a:cubicBezTo>
                <a:lnTo>
                  <a:pt x="3450" y="5400"/>
                </a:lnTo>
                <a:cubicBezTo>
                  <a:pt x="2539" y="5400"/>
                  <a:pt x="1800" y="7616"/>
                  <a:pt x="1800" y="10350"/>
                </a:cubicBezTo>
                <a:lnTo>
                  <a:pt x="1800"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53" name="TextBox 25"/>
          <p:cNvSpPr txBox="1"/>
          <p:nvPr/>
        </p:nvSpPr>
        <p:spPr>
          <a:xfrm>
            <a:off x="5672526" y="5940079"/>
            <a:ext cx="2667001"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54" name="Right Arrow 26"/>
          <p:cNvSpPr/>
          <p:nvPr/>
        </p:nvSpPr>
        <p:spPr>
          <a:xfrm rot="5400000">
            <a:off x="7006323" y="5565216"/>
            <a:ext cx="304801"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5" name="Right Arrow 27"/>
          <p:cNvSpPr/>
          <p:nvPr/>
        </p:nvSpPr>
        <p:spPr>
          <a:xfrm rot="5400000">
            <a:off x="1987392" y="4690300"/>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6" name="Right Arrow 28"/>
          <p:cNvSpPr/>
          <p:nvPr/>
        </p:nvSpPr>
        <p:spPr>
          <a:xfrm rot="5400000">
            <a:off x="1987392" y="3925501"/>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7" name="Right Arrow 29"/>
          <p:cNvSpPr/>
          <p:nvPr/>
        </p:nvSpPr>
        <p:spPr>
          <a:xfrm rot="5400000">
            <a:off x="1955860" y="2990781"/>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923579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5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51">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1">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5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51">
                                            <p:txEl>
                                              <p:pRg st="10" end="10"/>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5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5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51">
                                            <p:txEl>
                                              <p:charRg st="467" end="46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bldLvl="5" animBg="1" advAuto="0"/>
      <p:bldP spid="52" grpId="0" animBg="1" advAuto="0"/>
      <p:bldP spid="53" grpId="0" animBg="1" advAuto="0"/>
      <p:bldP spid="54" grpId="0" animBg="1" advAuto="0"/>
      <p:bldP spid="55" grpId="0" animBg="1" advAuto="0"/>
      <p:bldP spid="56" grpId="0" animBg="1" advAuto="0"/>
      <p:bldP spid="5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32</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Todos los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Modelos Posibles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Picture 2" descr="Picture 2"/>
          <p:cNvPicPr>
            <a:picLocks noChangeAspect="1"/>
          </p:cNvPicPr>
          <p:nvPr/>
        </p:nvPicPr>
        <p:blipFill>
          <a:blip r:embed="rId3"/>
          <a:stretch>
            <a:fillRect/>
          </a:stretch>
        </p:blipFill>
        <p:spPr>
          <a:xfrm>
            <a:off x="7687389" y="-12062"/>
            <a:ext cx="2805113" cy="1551766"/>
          </a:xfrm>
          <a:prstGeom prst="rect">
            <a:avLst/>
          </a:prstGeom>
          <a:ln w="12700">
            <a:miter lim="400000"/>
          </a:ln>
        </p:spPr>
      </p:pic>
      <p:sp>
        <p:nvSpPr>
          <p:cNvPr id="25" name="TextBox 7"/>
          <p:cNvSpPr txBox="1"/>
          <p:nvPr/>
        </p:nvSpPr>
        <p:spPr>
          <a:xfrm>
            <a:off x="1758792" y="2717047"/>
            <a:ext cx="8458200" cy="1513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a:t>
            </a:r>
            <a:r>
              <a:rPr b="0">
                <a:latin typeface="Verdana" panose="020B0604030504040204" pitchFamily="34" charset="0"/>
                <a:ea typeface="Verdana" panose="020B0604030504040204" pitchFamily="34" charset="0"/>
              </a:rPr>
              <a:t> Seleccionar un criterio de bondad de ajuste  (p.e. criterio de Akaike)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Construir todos los posibles modelos de regresión: 2</a:t>
            </a:r>
            <a:r>
              <a:rPr b="0" baseline="30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-1 combinaciones en total</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Seleccionar el modelo con el mejor criterio elegido</a:t>
            </a:r>
          </a:p>
        </p:txBody>
      </p:sp>
      <p:sp>
        <p:nvSpPr>
          <p:cNvPr id="26" name="TextBox 25"/>
          <p:cNvSpPr txBox="1"/>
          <p:nvPr/>
        </p:nvSpPr>
        <p:spPr>
          <a:xfrm>
            <a:off x="1758792" y="4774447"/>
            <a:ext cx="2667000" cy="316865"/>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27" name="Right Arrow 26"/>
          <p:cNvSpPr/>
          <p:nvPr/>
        </p:nvSpPr>
        <p:spPr>
          <a:xfrm rot="5400000">
            <a:off x="1987392" y="42410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8" name="Right Arrow 28"/>
          <p:cNvSpPr/>
          <p:nvPr/>
        </p:nvSpPr>
        <p:spPr>
          <a:xfrm rot="5400000">
            <a:off x="1955860" y="3631447"/>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9" name="Right Arrow 29"/>
          <p:cNvSpPr/>
          <p:nvPr/>
        </p:nvSpPr>
        <p:spPr>
          <a:xfrm rot="5400000">
            <a:off x="1987392" y="30218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grpSp>
        <p:nvGrpSpPr>
          <p:cNvPr id="30" name="Rectangle 19"/>
          <p:cNvGrpSpPr/>
          <p:nvPr/>
        </p:nvGrpSpPr>
        <p:grpSpPr>
          <a:xfrm>
            <a:off x="7022743" y="4608130"/>
            <a:ext cx="4104861" cy="1600200"/>
            <a:chOff x="0" y="0"/>
            <a:chExt cx="4104859" cy="1600200"/>
          </a:xfrm>
        </p:grpSpPr>
        <p:sp>
          <p:nvSpPr>
            <p:cNvPr id="31" name="Rectangle"/>
            <p:cNvSpPr/>
            <p:nvPr/>
          </p:nvSpPr>
          <p:spPr>
            <a:xfrm>
              <a:off x="0" y="0"/>
              <a:ext cx="4104860" cy="1600200"/>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2" name="Por ejemplo:…"/>
            <p:cNvSpPr txBox="1"/>
            <p:nvPr/>
          </p:nvSpPr>
          <p:spPr>
            <a:xfrm>
              <a:off x="0" y="201930"/>
              <a:ext cx="4104860" cy="1196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Por ejemplo:</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 columnas significan</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1,023 modelos</a:t>
              </a:r>
            </a:p>
          </p:txBody>
        </p:sp>
      </p:grpSp>
    </p:spTree>
    <p:extLst>
      <p:ext uri="{BB962C8B-B14F-4D97-AF65-F5344CB8AC3E}">
        <p14:creationId xmlns:p14="http://schemas.microsoft.com/office/powerpoint/2010/main" val="14398568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5">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5">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5">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5">
                                            <p:txEl>
                                              <p:pRg st="6" end="6"/>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iterate>
                                    <p:tmAbs val="0"/>
                                  </p:iterate>
                                  <p:childTnLst>
                                    <p:set>
                                      <p:cBhvr>
                                        <p:cTn id="45" fill="hold"/>
                                        <p:tgtEl>
                                          <p:spTgt spid="30"/>
                                        </p:tgtEl>
                                        <p:attrNameLst>
                                          <p:attrName>style.visibility</p:attrName>
                                        </p:attrNameLst>
                                      </p:cBhvr>
                                      <p:to>
                                        <p:strVal val="visible"/>
                                      </p:to>
                                    </p:set>
                                    <p:anim calcmode="lin" valueType="num">
                                      <p:cBhvr>
                                        <p:cTn id="46" dur="500" fill="hold"/>
                                        <p:tgtEl>
                                          <p:spTgt spid="30"/>
                                        </p:tgtEl>
                                        <p:attrNameLst>
                                          <p:attrName>ppt_w</p:attrName>
                                        </p:attrNameLst>
                                      </p:cBhvr>
                                      <p:tavLst>
                                        <p:tav tm="0">
                                          <p:val>
                                            <p:fltVal val="0"/>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bldLvl="5" animBg="1" advAuto="0"/>
      <p:bldP spid="26" grpId="0" animBg="1" advAuto="0"/>
      <p:bldP spid="27" grpId="0" animBg="1" advAuto="0"/>
      <p:bldP spid="28" grpId="0" animBg="1" advAuto="0"/>
      <p:bldP spid="29" grpId="0" animBg="1" advAuto="0"/>
      <p:bldP spid="3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CCA748D-BCC5-8302-CEA6-321642A7C2FC}"/>
              </a:ext>
            </a:extLst>
          </p:cNvPr>
          <p:cNvPicPr>
            <a:picLocks noChangeAspect="1"/>
          </p:cNvPicPr>
          <p:nvPr/>
        </p:nvPicPr>
        <p:blipFill>
          <a:blip r:embed="rId2"/>
          <a:stretch>
            <a:fillRect/>
          </a:stretch>
        </p:blipFill>
        <p:spPr>
          <a:xfrm>
            <a:off x="-136473" y="-75600"/>
            <a:ext cx="12460800" cy="7009200"/>
          </a:xfrm>
          <a:prstGeom prst="rect">
            <a:avLst/>
          </a:prstGeom>
        </p:spPr>
      </p:pic>
      <p:sp>
        <p:nvSpPr>
          <p:cNvPr id="34" name="Título 1">
            <a:extLst>
              <a:ext uri="{FF2B5EF4-FFF2-40B4-BE49-F238E27FC236}">
                <a16:creationId xmlns:a16="http://schemas.microsoft.com/office/drawing/2014/main" xmlns="" id="{1E455C60-DBE9-143B-93DD-FB0D155149ED}"/>
              </a:ext>
            </a:extLst>
          </p:cNvPr>
          <p:cNvSpPr txBox="1">
            <a:spLocks/>
          </p:cNvSpPr>
          <p:nvPr/>
        </p:nvSpPr>
        <p:spPr>
          <a:xfrm>
            <a:off x="2514600" y="2681923"/>
            <a:ext cx="7200900" cy="1783819"/>
          </a:xfrm>
          <a:prstGeom prst="rect">
            <a:avLst/>
          </a:prstGeom>
        </p:spPr>
        <p:txBody>
          <a:bodyPr lIns="121920" tIns="60960" rIns="121920" bIns="6096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MX" sz="5400" b="1" smtClean="0">
                <a:solidFill>
                  <a:schemeClr val="bg1"/>
                </a:solidFill>
                <a:latin typeface="Verdana"/>
                <a:ea typeface="Verdana"/>
                <a:cs typeface="+mj-lt"/>
              </a:rPr>
              <a:t>Restricciones de la Regresión Lineal</a:t>
            </a:r>
            <a:endParaRPr lang="es-ES" sz="5400">
              <a:solidFill>
                <a:schemeClr val="bg1"/>
              </a:solidFill>
              <a:cs typeface="Calibri Light" panose="020F0302020204030204"/>
            </a:endParaRPr>
          </a:p>
          <a:p>
            <a:pPr algn="ctr"/>
            <a:endParaRPr lang="es-MX" sz="4267" b="1">
              <a:solidFill>
                <a:schemeClr val="bg1"/>
              </a:solidFill>
              <a:latin typeface="Verdana"/>
              <a:ea typeface="Verdana"/>
              <a:cs typeface="Verdana" panose="020B0604030504040204" pitchFamily="34" charset="0"/>
            </a:endParaRPr>
          </a:p>
        </p:txBody>
      </p:sp>
      <p:cxnSp>
        <p:nvCxnSpPr>
          <p:cNvPr id="35" name="Conector recto 34">
            <a:extLst>
              <a:ext uri="{FF2B5EF4-FFF2-40B4-BE49-F238E27FC236}">
                <a16:creationId xmlns:a16="http://schemas.microsoft.com/office/drawing/2014/main" xmlns="" id="{7B157E59-67A7-87DF-7794-7A2C460E40A6}"/>
              </a:ext>
            </a:extLst>
          </p:cNvPr>
          <p:cNvCxnSpPr>
            <a:cxnSpLocks/>
          </p:cNvCxnSpPr>
          <p:nvPr/>
        </p:nvCxnSpPr>
        <p:spPr>
          <a:xfrm>
            <a:off x="5437121" y="2457576"/>
            <a:ext cx="13185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xmlns="" id="{4A46210D-29B8-D944-3580-F561FB1677C4}"/>
              </a:ext>
            </a:extLst>
          </p:cNvPr>
          <p:cNvPicPr>
            <a:picLocks noChangeAspect="1"/>
          </p:cNvPicPr>
          <p:nvPr/>
        </p:nvPicPr>
        <p:blipFill>
          <a:blip r:embed="rId3"/>
          <a:stretch>
            <a:fillRect/>
          </a:stretch>
        </p:blipFill>
        <p:spPr>
          <a:xfrm>
            <a:off x="10934696" y="180208"/>
            <a:ext cx="1030066" cy="466225"/>
          </a:xfrm>
          <a:prstGeom prst="rect">
            <a:avLst/>
          </a:prstGeom>
        </p:spPr>
      </p:pic>
      <p:pic>
        <p:nvPicPr>
          <p:cNvPr id="5" name="Imagen 4">
            <a:extLst>
              <a:ext uri="{FF2B5EF4-FFF2-40B4-BE49-F238E27FC236}">
                <a16:creationId xmlns:a16="http://schemas.microsoft.com/office/drawing/2014/main" xmlns="" id="{A2645093-6EA4-1039-717A-5E447453FE29}"/>
              </a:ext>
            </a:extLst>
          </p:cNvPr>
          <p:cNvPicPr>
            <a:picLocks noChangeAspect="1"/>
          </p:cNvPicPr>
          <p:nvPr/>
        </p:nvPicPr>
        <p:blipFill rotWithShape="1">
          <a:blip r:embed="rId4"/>
          <a:srcRect l="9258" r="18067"/>
          <a:stretch/>
        </p:blipFill>
        <p:spPr>
          <a:xfrm>
            <a:off x="6600501" y="1797928"/>
            <a:ext cx="5591499" cy="5135672"/>
          </a:xfrm>
          <a:prstGeom prst="rect">
            <a:avLst/>
          </a:prstGeom>
        </p:spPr>
      </p:pic>
      <p:sp>
        <p:nvSpPr>
          <p:cNvPr id="6" name="Elipse 5">
            <a:extLst>
              <a:ext uri="{FF2B5EF4-FFF2-40B4-BE49-F238E27FC236}">
                <a16:creationId xmlns:a16="http://schemas.microsoft.com/office/drawing/2014/main" xmlns="" id="{A7065237-E490-9A07-D398-A3FD15D85AC4}"/>
              </a:ext>
            </a:extLst>
          </p:cNvPr>
          <p:cNvSpPr/>
          <p:nvPr/>
        </p:nvSpPr>
        <p:spPr>
          <a:xfrm>
            <a:off x="10230208" y="4896084"/>
            <a:ext cx="2331505" cy="2331505"/>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xmlns="" id="{06D476F5-1CBB-B11B-19E0-054D5C63FEFB}"/>
              </a:ext>
            </a:extLst>
          </p:cNvPr>
          <p:cNvSpPr/>
          <p:nvPr/>
        </p:nvSpPr>
        <p:spPr>
          <a:xfrm>
            <a:off x="694243" y="369801"/>
            <a:ext cx="275575" cy="27663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9" name="Arco 8">
            <a:extLst>
              <a:ext uri="{FF2B5EF4-FFF2-40B4-BE49-F238E27FC236}">
                <a16:creationId xmlns:a16="http://schemas.microsoft.com/office/drawing/2014/main" xmlns="" id="{3D8A9CF0-932C-66C3-6B4E-032D83CBBAFA}"/>
              </a:ext>
            </a:extLst>
          </p:cNvPr>
          <p:cNvSpPr/>
          <p:nvPr/>
        </p:nvSpPr>
        <p:spPr>
          <a:xfrm rot="2186088" flipH="1">
            <a:off x="9148033" y="4204434"/>
            <a:ext cx="4025496" cy="4025496"/>
          </a:xfrm>
          <a:prstGeom prst="arc">
            <a:avLst>
              <a:gd name="adj1" fmla="val 16200000"/>
              <a:gd name="adj2" fmla="val 3658669"/>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0" name="Elipse 9">
            <a:extLst>
              <a:ext uri="{FF2B5EF4-FFF2-40B4-BE49-F238E27FC236}">
                <a16:creationId xmlns:a16="http://schemas.microsoft.com/office/drawing/2014/main" xmlns="" id="{2334CEE1-AAC6-B24F-04EA-F73D453A38E6}"/>
              </a:ext>
            </a:extLst>
          </p:cNvPr>
          <p:cNvSpPr/>
          <p:nvPr/>
        </p:nvSpPr>
        <p:spPr>
          <a:xfrm flipH="1">
            <a:off x="11885370" y="4298510"/>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1621995303"/>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a16="http://schemas.microsoft.com/office/drawing/2014/main" xmlns="" id="{2B7027EA-9A1B-D13D-99A9-E17896406691}"/>
              </a:ext>
            </a:extLst>
          </p:cNvPr>
          <p:cNvGraphicFramePr/>
          <p:nvPr/>
        </p:nvGraphicFramePr>
        <p:xfrm>
          <a:off x="-538855" y="1411692"/>
          <a:ext cx="6250640" cy="411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xmlns="" id="{E465F0CC-0EDC-CDC9-BCCC-19A2CD2199F9}"/>
              </a:ext>
            </a:extLst>
          </p:cNvPr>
          <p:cNvSpPr/>
          <p:nvPr/>
        </p:nvSpPr>
        <p:spPr>
          <a:xfrm>
            <a:off x="418352" y="1276084"/>
            <a:ext cx="4444544" cy="4444544"/>
          </a:xfrm>
          <a:prstGeom prst="ellips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7" name="Elipse 16">
            <a:extLst>
              <a:ext uri="{FF2B5EF4-FFF2-40B4-BE49-F238E27FC236}">
                <a16:creationId xmlns:a16="http://schemas.microsoft.com/office/drawing/2014/main" xmlns="" id="{6C6EF51F-69D8-0DA6-5216-BDE9A2449156}"/>
              </a:ext>
            </a:extLst>
          </p:cNvPr>
          <p:cNvSpPr/>
          <p:nvPr/>
        </p:nvSpPr>
        <p:spPr>
          <a:xfrm>
            <a:off x="1187421" y="2049241"/>
            <a:ext cx="2913852" cy="2913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8" name="CuadroTexto 7">
            <a:extLst>
              <a:ext uri="{FF2B5EF4-FFF2-40B4-BE49-F238E27FC236}">
                <a16:creationId xmlns:a16="http://schemas.microsoft.com/office/drawing/2014/main" xmlns="" id="{48CC4941-F0AF-137C-A9F8-7C27F079FDDF}"/>
              </a:ext>
            </a:extLst>
          </p:cNvPr>
          <p:cNvSpPr txBox="1"/>
          <p:nvPr/>
        </p:nvSpPr>
        <p:spPr>
          <a:xfrm>
            <a:off x="1104759" y="3169544"/>
            <a:ext cx="3141839" cy="523220"/>
          </a:xfrm>
          <a:prstGeom prst="rect">
            <a:avLst/>
          </a:prstGeom>
          <a:noFill/>
        </p:spPr>
        <p:txBody>
          <a:bodyPr wrap="square" rtlCol="0">
            <a:spAutoFit/>
          </a:bodyPr>
          <a:lstStyle/>
          <a:p>
            <a:pPr algn="ctr"/>
            <a:r>
              <a:rPr lang="es-MX" sz="2800" b="1" smtClean="0">
                <a:solidFill>
                  <a:srgbClr val="3C0E52"/>
                </a:solidFill>
                <a:latin typeface="Verdana" panose="020B0604030504040204" pitchFamily="34" charset="0"/>
                <a:ea typeface="Verdana" panose="020B0604030504040204" pitchFamily="34" charset="0"/>
                <a:cs typeface="Verdana" panose="020B0604030504040204" pitchFamily="34" charset="0"/>
              </a:rPr>
              <a:t>Restricciones</a:t>
            </a:r>
            <a:endParaRPr lang="es-MX" sz="2800">
              <a:solidFill>
                <a:srgbClr val="3C0E52"/>
              </a:solidFill>
            </a:endParaRPr>
          </a:p>
        </p:txBody>
      </p:sp>
      <p:sp>
        <p:nvSpPr>
          <p:cNvPr id="2" name="Subtítulo 2">
            <a:extLst>
              <a:ext uri="{FF2B5EF4-FFF2-40B4-BE49-F238E27FC236}">
                <a16:creationId xmlns:a16="http://schemas.microsoft.com/office/drawing/2014/main" xmlns="" id="{199B38F4-5578-CD50-1F89-96D8DDEA2812}"/>
              </a:ext>
            </a:extLst>
          </p:cNvPr>
          <p:cNvSpPr txBox="1">
            <a:spLocks/>
          </p:cNvSpPr>
          <p:nvPr/>
        </p:nvSpPr>
        <p:spPr>
          <a:xfrm>
            <a:off x="6151911" y="185089"/>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 relación entre la variable dependiente y la independiente es lineal</a:t>
            </a:r>
          </a:p>
          <a:p>
            <a:pPr marL="0" indent="0" algn="just">
              <a:lnSpc>
                <a:spcPct val="100000"/>
              </a:lnSpc>
              <a:spcBef>
                <a:spcPts val="0"/>
              </a:spcBef>
              <a:buNone/>
            </a:pP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ectángulo redondeado 4">
            <a:extLst>
              <a:ext uri="{FF2B5EF4-FFF2-40B4-BE49-F238E27FC236}">
                <a16:creationId xmlns:a16="http://schemas.microsoft.com/office/drawing/2014/main" xmlns="" id="{85575130-74B4-476D-8551-57C003FD0427}"/>
              </a:ext>
            </a:extLst>
          </p:cNvPr>
          <p:cNvSpPr/>
          <p:nvPr/>
        </p:nvSpPr>
        <p:spPr>
          <a:xfrm>
            <a:off x="5289839" y="185089"/>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5" name="Elipse 14">
            <a:extLst>
              <a:ext uri="{FF2B5EF4-FFF2-40B4-BE49-F238E27FC236}">
                <a16:creationId xmlns:a16="http://schemas.microsoft.com/office/drawing/2014/main" xmlns="" id="{B257E9CA-BE5D-1300-4947-047869EACCC1}"/>
              </a:ext>
            </a:extLst>
          </p:cNvPr>
          <p:cNvSpPr/>
          <p:nvPr/>
        </p:nvSpPr>
        <p:spPr>
          <a:xfrm>
            <a:off x="5119611" y="170334"/>
            <a:ext cx="1085333" cy="1085333"/>
          </a:xfrm>
          <a:prstGeom prst="ellipse">
            <a:avLst/>
          </a:prstGeom>
          <a:gradFill flip="none" rotWithShape="1">
            <a:gsLst>
              <a:gs pos="8000">
                <a:srgbClr val="06D5AC"/>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28" name="Conector recto 27">
            <a:extLst>
              <a:ext uri="{FF2B5EF4-FFF2-40B4-BE49-F238E27FC236}">
                <a16:creationId xmlns:a16="http://schemas.microsoft.com/office/drawing/2014/main" xmlns="" id="{808EB2BE-E1D3-08AE-5467-10E46FCC9201}"/>
              </a:ext>
            </a:extLst>
          </p:cNvPr>
          <p:cNvCxnSpPr>
            <a:endCxn id="15" idx="2"/>
          </p:cNvCxnSpPr>
          <p:nvPr/>
        </p:nvCxnSpPr>
        <p:spPr>
          <a:xfrm flipV="1">
            <a:off x="4143007" y="713001"/>
            <a:ext cx="976604" cy="11156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xmlns="" id="{DABD88BA-0316-4B17-AA3D-F04D2F5B5D19}"/>
              </a:ext>
            </a:extLst>
          </p:cNvPr>
          <p:cNvSpPr/>
          <p:nvPr/>
        </p:nvSpPr>
        <p:spPr>
          <a:xfrm>
            <a:off x="4054902" y="1743638"/>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35" name="Imagen 34">
            <a:extLst>
              <a:ext uri="{FF2B5EF4-FFF2-40B4-BE49-F238E27FC236}">
                <a16:creationId xmlns:a16="http://schemas.microsoft.com/office/drawing/2014/main" xmlns="" id="{A85A5321-581F-CBE6-187D-8623299C6FC6}"/>
              </a:ext>
            </a:extLst>
          </p:cNvPr>
          <p:cNvPicPr>
            <a:picLocks noChangeAspect="1"/>
          </p:cNvPicPr>
          <p:nvPr/>
        </p:nvPicPr>
        <p:blipFill>
          <a:blip r:embed="rId7"/>
          <a:stretch>
            <a:fillRect/>
          </a:stretch>
        </p:blipFill>
        <p:spPr>
          <a:xfrm>
            <a:off x="5265935" y="330639"/>
            <a:ext cx="792685" cy="782777"/>
          </a:xfrm>
          <a:prstGeom prst="rect">
            <a:avLst/>
          </a:prstGeom>
        </p:spPr>
      </p:pic>
      <p:sp>
        <p:nvSpPr>
          <p:cNvPr id="38" name="Subtítulo 2">
            <a:extLst>
              <a:ext uri="{FF2B5EF4-FFF2-40B4-BE49-F238E27FC236}">
                <a16:creationId xmlns:a16="http://schemas.microsoft.com/office/drawing/2014/main" xmlns="" id="{3BE425DA-C95A-77CF-A1F6-4FABCE0B3FF4}"/>
              </a:ext>
            </a:extLst>
          </p:cNvPr>
          <p:cNvSpPr txBox="1">
            <a:spLocks/>
          </p:cNvSpPr>
          <p:nvPr/>
        </p:nvSpPr>
        <p:spPr>
          <a:xfrm>
            <a:off x="6959905" y="1508863"/>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se distribuyen de manera homogénea, para todos los valores de la variable dependiente</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38">
            <a:extLst>
              <a:ext uri="{FF2B5EF4-FFF2-40B4-BE49-F238E27FC236}">
                <a16:creationId xmlns:a16="http://schemas.microsoft.com/office/drawing/2014/main" xmlns="" id="{511B916D-2246-622A-F887-F8C85E3F6587}"/>
              </a:ext>
            </a:extLst>
          </p:cNvPr>
          <p:cNvSpPr/>
          <p:nvPr/>
        </p:nvSpPr>
        <p:spPr>
          <a:xfrm>
            <a:off x="6097834" y="1508863"/>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0" name="Elipse 39">
            <a:extLst>
              <a:ext uri="{FF2B5EF4-FFF2-40B4-BE49-F238E27FC236}">
                <a16:creationId xmlns:a16="http://schemas.microsoft.com/office/drawing/2014/main" xmlns="" id="{70E07465-11D2-7BBB-0AB3-A4565049873D}"/>
              </a:ext>
            </a:extLst>
          </p:cNvPr>
          <p:cNvSpPr/>
          <p:nvPr/>
        </p:nvSpPr>
        <p:spPr>
          <a:xfrm>
            <a:off x="5927606" y="1494108"/>
            <a:ext cx="1085333" cy="1085333"/>
          </a:xfrm>
          <a:prstGeom prst="ellipse">
            <a:avLst/>
          </a:prstGeom>
          <a:gradFill>
            <a:gsLst>
              <a:gs pos="8000">
                <a:srgbClr val="C125B7"/>
              </a:gs>
              <a:gs pos="94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1" name="Conector recto 40">
            <a:extLst>
              <a:ext uri="{FF2B5EF4-FFF2-40B4-BE49-F238E27FC236}">
                <a16:creationId xmlns:a16="http://schemas.microsoft.com/office/drawing/2014/main" xmlns="" id="{A6567B51-6EBB-D511-93C0-20C55333B283}"/>
              </a:ext>
            </a:extLst>
          </p:cNvPr>
          <p:cNvCxnSpPr>
            <a:cxnSpLocks/>
            <a:endCxn id="40" idx="2"/>
          </p:cNvCxnSpPr>
          <p:nvPr/>
        </p:nvCxnSpPr>
        <p:spPr>
          <a:xfrm flipV="1">
            <a:off x="4854426" y="2036775"/>
            <a:ext cx="1073180" cy="103545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Elipse 41">
            <a:extLst>
              <a:ext uri="{FF2B5EF4-FFF2-40B4-BE49-F238E27FC236}">
                <a16:creationId xmlns:a16="http://schemas.microsoft.com/office/drawing/2014/main" xmlns="" id="{14945162-F325-885C-CD75-52B46BB6EB28}"/>
              </a:ext>
            </a:extLst>
          </p:cNvPr>
          <p:cNvSpPr/>
          <p:nvPr/>
        </p:nvSpPr>
        <p:spPr>
          <a:xfrm>
            <a:off x="4728390" y="296410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43" name="Imagen 42">
            <a:extLst>
              <a:ext uri="{FF2B5EF4-FFF2-40B4-BE49-F238E27FC236}">
                <a16:creationId xmlns:a16="http://schemas.microsoft.com/office/drawing/2014/main" xmlns="" id="{3E375F6B-15B0-D7A7-C6BF-DFF5201ED35F}"/>
              </a:ext>
            </a:extLst>
          </p:cNvPr>
          <p:cNvPicPr>
            <a:picLocks noChangeAspect="1"/>
          </p:cNvPicPr>
          <p:nvPr/>
        </p:nvPicPr>
        <p:blipFill>
          <a:blip r:embed="rId7"/>
          <a:stretch>
            <a:fillRect/>
          </a:stretch>
        </p:blipFill>
        <p:spPr>
          <a:xfrm>
            <a:off x="6073930" y="1654413"/>
            <a:ext cx="792685" cy="782777"/>
          </a:xfrm>
          <a:prstGeom prst="rect">
            <a:avLst/>
          </a:prstGeom>
        </p:spPr>
      </p:pic>
      <p:sp>
        <p:nvSpPr>
          <p:cNvPr id="44" name="Subtítulo 2">
            <a:extLst>
              <a:ext uri="{FF2B5EF4-FFF2-40B4-BE49-F238E27FC236}">
                <a16:creationId xmlns:a16="http://schemas.microsoft.com/office/drawing/2014/main" xmlns="" id="{161EB170-4617-D6DF-BE12-92FBEE452518}"/>
              </a:ext>
            </a:extLst>
          </p:cNvPr>
          <p:cNvSpPr txBox="1">
            <a:spLocks/>
          </p:cNvSpPr>
          <p:nvPr/>
        </p:nvSpPr>
        <p:spPr>
          <a:xfrm>
            <a:off x="6958072" y="4318557"/>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 los errores</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son independientes entre si y no hay ningún tipo de correlación entre ellos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44">
            <a:extLst>
              <a:ext uri="{FF2B5EF4-FFF2-40B4-BE49-F238E27FC236}">
                <a16:creationId xmlns:a16="http://schemas.microsoft.com/office/drawing/2014/main" xmlns="" id="{A7DAA889-B188-039A-F5BF-C3AF1EAA3478}"/>
              </a:ext>
            </a:extLst>
          </p:cNvPr>
          <p:cNvSpPr/>
          <p:nvPr/>
        </p:nvSpPr>
        <p:spPr>
          <a:xfrm>
            <a:off x="6096001" y="4318557"/>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45">
            <a:extLst>
              <a:ext uri="{FF2B5EF4-FFF2-40B4-BE49-F238E27FC236}">
                <a16:creationId xmlns:a16="http://schemas.microsoft.com/office/drawing/2014/main" xmlns="" id="{82297AF6-589E-E012-6004-BBC2B3A66DD0}"/>
              </a:ext>
            </a:extLst>
          </p:cNvPr>
          <p:cNvSpPr/>
          <p:nvPr/>
        </p:nvSpPr>
        <p:spPr>
          <a:xfrm>
            <a:off x="5925772" y="4303802"/>
            <a:ext cx="1085333" cy="1085333"/>
          </a:xfrm>
          <a:prstGeom prst="ellipse">
            <a:avLst/>
          </a:prstGeom>
          <a:gradFill flip="none" rotWithShape="1">
            <a:gsLst>
              <a:gs pos="10000">
                <a:srgbClr val="FF7F2E"/>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7" name="Conector recto 46">
            <a:extLst>
              <a:ext uri="{FF2B5EF4-FFF2-40B4-BE49-F238E27FC236}">
                <a16:creationId xmlns:a16="http://schemas.microsoft.com/office/drawing/2014/main" xmlns="" id="{BC28DF53-6DF0-AA52-D2F8-0296317B1BEC}"/>
              </a:ext>
            </a:extLst>
          </p:cNvPr>
          <p:cNvCxnSpPr>
            <a:cxnSpLocks/>
            <a:stCxn id="59" idx="6"/>
            <a:endCxn id="46" idx="2"/>
          </p:cNvCxnSpPr>
          <p:nvPr/>
        </p:nvCxnSpPr>
        <p:spPr>
          <a:xfrm>
            <a:off x="4884478" y="4097693"/>
            <a:ext cx="1041294" cy="748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xmlns="" id="{B7D443BD-AB86-51FA-524C-94326E5693FC}"/>
              </a:ext>
            </a:extLst>
          </p:cNvPr>
          <p:cNvPicPr>
            <a:picLocks noChangeAspect="1"/>
          </p:cNvPicPr>
          <p:nvPr/>
        </p:nvPicPr>
        <p:blipFill>
          <a:blip r:embed="rId7"/>
          <a:stretch>
            <a:fillRect/>
          </a:stretch>
        </p:blipFill>
        <p:spPr>
          <a:xfrm>
            <a:off x="6072096" y="4464107"/>
            <a:ext cx="792685" cy="782777"/>
          </a:xfrm>
          <a:prstGeom prst="rect">
            <a:avLst/>
          </a:prstGeom>
        </p:spPr>
      </p:pic>
      <p:sp>
        <p:nvSpPr>
          <p:cNvPr id="50" name="Subtítulo 2">
            <a:extLst>
              <a:ext uri="{FF2B5EF4-FFF2-40B4-BE49-F238E27FC236}">
                <a16:creationId xmlns:a16="http://schemas.microsoft.com/office/drawing/2014/main" xmlns="" id="{8F4F75D6-68CB-D980-10E9-5CC2C36FD98D}"/>
              </a:ext>
            </a:extLst>
          </p:cNvPr>
          <p:cNvSpPr txBox="1">
            <a:spLocks/>
          </p:cNvSpPr>
          <p:nvPr/>
        </p:nvSpPr>
        <p:spPr>
          <a:xfrm>
            <a:off x="6175511" y="5603874"/>
            <a:ext cx="3882867" cy="1017811"/>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 multicolinealidad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no existe correlación entre las variables independientes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ángulo redondeado 50">
            <a:extLst>
              <a:ext uri="{FF2B5EF4-FFF2-40B4-BE49-F238E27FC236}">
                <a16:creationId xmlns:a16="http://schemas.microsoft.com/office/drawing/2014/main" xmlns="" id="{7AC93BC3-2FA0-FE3D-1507-F54D712C2B2E}"/>
              </a:ext>
            </a:extLst>
          </p:cNvPr>
          <p:cNvSpPr/>
          <p:nvPr/>
        </p:nvSpPr>
        <p:spPr>
          <a:xfrm>
            <a:off x="5313439" y="557749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52" name="Elipse 51">
            <a:extLst>
              <a:ext uri="{FF2B5EF4-FFF2-40B4-BE49-F238E27FC236}">
                <a16:creationId xmlns:a16="http://schemas.microsoft.com/office/drawing/2014/main" xmlns="" id="{0EE3A225-6A2B-641B-C14B-06F0F7497963}"/>
              </a:ext>
            </a:extLst>
          </p:cNvPr>
          <p:cNvSpPr/>
          <p:nvPr/>
        </p:nvSpPr>
        <p:spPr>
          <a:xfrm>
            <a:off x="5143211" y="5562736"/>
            <a:ext cx="1085333" cy="1085333"/>
          </a:xfrm>
          <a:prstGeom prst="ellipse">
            <a:avLst/>
          </a:prstGeom>
          <a:gradFill flip="none" rotWithShape="1">
            <a:gsLst>
              <a:gs pos="10000">
                <a:srgbClr val="0DC9FD"/>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3" name="Conector recto 52">
            <a:extLst>
              <a:ext uri="{FF2B5EF4-FFF2-40B4-BE49-F238E27FC236}">
                <a16:creationId xmlns:a16="http://schemas.microsoft.com/office/drawing/2014/main" xmlns="" id="{ED0286D6-DA62-2DD4-C951-BEEFE139D08D}"/>
              </a:ext>
            </a:extLst>
          </p:cNvPr>
          <p:cNvCxnSpPr>
            <a:cxnSpLocks/>
            <a:stCxn id="54" idx="5"/>
            <a:endCxn id="52" idx="2"/>
          </p:cNvCxnSpPr>
          <p:nvPr/>
        </p:nvCxnSpPr>
        <p:spPr>
          <a:xfrm>
            <a:off x="4214032" y="5207671"/>
            <a:ext cx="929179" cy="89773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Elipse 53">
            <a:extLst>
              <a:ext uri="{FF2B5EF4-FFF2-40B4-BE49-F238E27FC236}">
                <a16:creationId xmlns:a16="http://schemas.microsoft.com/office/drawing/2014/main" xmlns="" id="{11EE61B2-62A3-52E3-853A-574661FC3252}"/>
              </a:ext>
            </a:extLst>
          </p:cNvPr>
          <p:cNvSpPr/>
          <p:nvPr/>
        </p:nvSpPr>
        <p:spPr>
          <a:xfrm>
            <a:off x="4078502" y="507214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55" name="Imagen 54">
            <a:extLst>
              <a:ext uri="{FF2B5EF4-FFF2-40B4-BE49-F238E27FC236}">
                <a16:creationId xmlns:a16="http://schemas.microsoft.com/office/drawing/2014/main" xmlns="" id="{F4DC1EAB-CACF-049E-CAEE-35E37857FF9B}"/>
              </a:ext>
            </a:extLst>
          </p:cNvPr>
          <p:cNvPicPr>
            <a:picLocks noChangeAspect="1"/>
          </p:cNvPicPr>
          <p:nvPr/>
        </p:nvPicPr>
        <p:blipFill>
          <a:blip r:embed="rId7"/>
          <a:stretch>
            <a:fillRect/>
          </a:stretch>
        </p:blipFill>
        <p:spPr>
          <a:xfrm>
            <a:off x="5289535" y="5723041"/>
            <a:ext cx="792685" cy="782777"/>
          </a:xfrm>
          <a:prstGeom prst="rect">
            <a:avLst/>
          </a:prstGeom>
        </p:spPr>
      </p:pic>
      <p:sp>
        <p:nvSpPr>
          <p:cNvPr id="59" name="Elipse 58">
            <a:extLst>
              <a:ext uri="{FF2B5EF4-FFF2-40B4-BE49-F238E27FC236}">
                <a16:creationId xmlns:a16="http://schemas.microsoft.com/office/drawing/2014/main" xmlns="" id="{26F60FBA-C524-9B7E-32E3-81EB808EAC2C}"/>
              </a:ext>
            </a:extLst>
          </p:cNvPr>
          <p:cNvSpPr/>
          <p:nvPr/>
        </p:nvSpPr>
        <p:spPr>
          <a:xfrm>
            <a:off x="4725695" y="401830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4" name="Subtítulo 2">
            <a:extLst>
              <a:ext uri="{FF2B5EF4-FFF2-40B4-BE49-F238E27FC236}">
                <a16:creationId xmlns:a16="http://schemas.microsoft.com/office/drawing/2014/main" xmlns="" id="{161EB170-4617-D6DF-BE12-92FBEE452518}"/>
              </a:ext>
            </a:extLst>
          </p:cNvPr>
          <p:cNvSpPr txBox="1">
            <a:spLocks/>
          </p:cNvSpPr>
          <p:nvPr/>
        </p:nvSpPr>
        <p:spPr>
          <a:xfrm>
            <a:off x="7724847" y="2885041"/>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 muitivariante</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las variables tienen una distribución normal</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Rectángulo redondeado 44">
            <a:extLst>
              <a:ext uri="{FF2B5EF4-FFF2-40B4-BE49-F238E27FC236}">
                <a16:creationId xmlns:a16="http://schemas.microsoft.com/office/drawing/2014/main" xmlns="" id="{A7DAA889-B188-039A-F5BF-C3AF1EAA3478}"/>
              </a:ext>
            </a:extLst>
          </p:cNvPr>
          <p:cNvSpPr/>
          <p:nvPr/>
        </p:nvSpPr>
        <p:spPr>
          <a:xfrm>
            <a:off x="6862776" y="288504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7" name="Elipse 45">
            <a:extLst>
              <a:ext uri="{FF2B5EF4-FFF2-40B4-BE49-F238E27FC236}">
                <a16:creationId xmlns:a16="http://schemas.microsoft.com/office/drawing/2014/main" xmlns="" id="{82297AF6-589E-E012-6004-BBC2B3A66DD0}"/>
              </a:ext>
            </a:extLst>
          </p:cNvPr>
          <p:cNvSpPr/>
          <p:nvPr/>
        </p:nvSpPr>
        <p:spPr>
          <a:xfrm>
            <a:off x="6692547" y="2870286"/>
            <a:ext cx="1085333" cy="1085333"/>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8" name="Imagen 48">
            <a:extLst>
              <a:ext uri="{FF2B5EF4-FFF2-40B4-BE49-F238E27FC236}">
                <a16:creationId xmlns:a16="http://schemas.microsoft.com/office/drawing/2014/main" xmlns="" id="{B7D443BD-AB86-51FA-524C-94326E5693FC}"/>
              </a:ext>
            </a:extLst>
          </p:cNvPr>
          <p:cNvPicPr>
            <a:picLocks noChangeAspect="1"/>
          </p:cNvPicPr>
          <p:nvPr/>
        </p:nvPicPr>
        <p:blipFill>
          <a:blip r:embed="rId7"/>
          <a:stretch>
            <a:fillRect/>
          </a:stretch>
        </p:blipFill>
        <p:spPr>
          <a:xfrm>
            <a:off x="6838871" y="3030591"/>
            <a:ext cx="792685" cy="782777"/>
          </a:xfrm>
          <a:prstGeom prst="rect">
            <a:avLst/>
          </a:prstGeom>
        </p:spPr>
      </p:pic>
      <p:sp>
        <p:nvSpPr>
          <p:cNvPr id="56" name="Elipse 53">
            <a:extLst>
              <a:ext uri="{FF2B5EF4-FFF2-40B4-BE49-F238E27FC236}">
                <a16:creationId xmlns:a16="http://schemas.microsoft.com/office/drawing/2014/main" xmlns="" id="{11EE61B2-62A3-52E3-853A-574661FC3252}"/>
              </a:ext>
            </a:extLst>
          </p:cNvPr>
          <p:cNvSpPr/>
          <p:nvPr/>
        </p:nvSpPr>
        <p:spPr>
          <a:xfrm>
            <a:off x="4783447" y="3332243"/>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7" name="Conector recto 46">
            <a:extLst>
              <a:ext uri="{FF2B5EF4-FFF2-40B4-BE49-F238E27FC236}">
                <a16:creationId xmlns:a16="http://schemas.microsoft.com/office/drawing/2014/main" xmlns="" id="{BC28DF53-6DF0-AA52-D2F8-0296317B1BEC}"/>
              </a:ext>
            </a:extLst>
          </p:cNvPr>
          <p:cNvCxnSpPr>
            <a:cxnSpLocks/>
            <a:stCxn id="56" idx="6"/>
            <a:endCxn id="37" idx="2"/>
          </p:cNvCxnSpPr>
          <p:nvPr/>
        </p:nvCxnSpPr>
        <p:spPr>
          <a:xfrm>
            <a:off x="4942230" y="3411635"/>
            <a:ext cx="1750317" cy="13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9090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6</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928687" y="2119325"/>
            <a:ext cx="10334625" cy="3933825"/>
          </a:xfrm>
          <a:prstGeom prst="rect">
            <a:avLst/>
          </a:prstGeom>
        </p:spPr>
      </p:pic>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15"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6" name="Rectangle 68">
            <a:extLst>
              <a:ext uri="{FF2B5EF4-FFF2-40B4-BE49-F238E27FC236}">
                <a16:creationId xmlns="" xmlns:a16="http://schemas.microsoft.com/office/drawing/2014/main" id="{2E170935-075B-E9F1-39F5-718251B4ECCC}"/>
              </a:ext>
            </a:extLst>
          </p:cNvPr>
          <p:cNvSpPr/>
          <p:nvPr/>
        </p:nvSpPr>
        <p:spPr>
          <a:xfrm>
            <a:off x="7289288" y="651732"/>
            <a:ext cx="3466701" cy="978729"/>
          </a:xfrm>
          <a:prstGeom prst="rect">
            <a:avLst/>
          </a:prstGeom>
        </p:spPr>
        <p:txBody>
          <a:bodyPr wrap="square" lIns="0" anchor="ctr">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diferentes relaciones entre la variable dependiente y la independiente</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51308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7</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2481262" y="1757368"/>
            <a:ext cx="7229475" cy="4343400"/>
          </a:xfrm>
          <a:prstGeom prst="rect">
            <a:avLst/>
          </a:prstGeom>
        </p:spPr>
      </p:pic>
      <p:sp>
        <p:nvSpPr>
          <p:cNvPr id="8"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 xmlns:a16="http://schemas.microsoft.com/office/drawing/2014/main" id="{2E170935-075B-E9F1-39F5-718251B4ECCC}"/>
              </a:ext>
            </a:extLst>
          </p:cNvPr>
          <p:cNvSpPr/>
          <p:nvPr/>
        </p:nvSpPr>
        <p:spPr>
          <a:xfrm>
            <a:off x="7289288" y="737453"/>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la relación de los errores contra las predicciones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51529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8</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Múltivariante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3"/>
          <a:stretch>
            <a:fillRect/>
          </a:stretch>
        </p:blipFill>
        <p:spPr>
          <a:xfrm>
            <a:off x="3883269" y="1939715"/>
            <a:ext cx="4425462" cy="4165140"/>
          </a:xfrm>
          <a:prstGeom prst="rect">
            <a:avLst/>
          </a:prstGeom>
        </p:spPr>
      </p:pic>
      <p:sp>
        <p:nvSpPr>
          <p:cNvPr id="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 xmlns:a16="http://schemas.microsoft.com/office/drawing/2014/main" id="{2E170935-075B-E9F1-39F5-718251B4ECCC}"/>
              </a:ext>
            </a:extLst>
          </p:cNvPr>
          <p:cNvSpPr/>
          <p:nvPr/>
        </p:nvSpPr>
        <p:spPr>
          <a:xfrm>
            <a:off x="7346293" y="775291"/>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distribución de una de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69707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39455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9</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los Errores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2789402" y="1947553"/>
            <a:ext cx="6613196" cy="4457700"/>
          </a:xfrm>
          <a:prstGeom prst="rect">
            <a:avLst/>
          </a:prstGeom>
        </p:spPr>
      </p:pic>
      <p:sp>
        <p:nvSpPr>
          <p:cNvPr id="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 xmlns:a16="http://schemas.microsoft.com/office/drawing/2014/main" id="{2E170935-075B-E9F1-39F5-718251B4ECCC}"/>
              </a:ext>
            </a:extLst>
          </p:cNvPr>
          <p:cNvSpPr/>
          <p:nvPr/>
        </p:nvSpPr>
        <p:spPr>
          <a:xfrm>
            <a:off x="7346293" y="560975"/>
            <a:ext cx="3466701" cy="978729"/>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de los errores contra las predicciones.</a:t>
            </a: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Se observa un patrón cíclico</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564088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Tema de Office">
  <a:themeElements>
    <a:clrScheme name="Axity 40">
      <a:dk1>
        <a:srgbClr val="3C0F53"/>
      </a:dk1>
      <a:lt1>
        <a:srgbClr val="FFFFFF"/>
      </a:lt1>
      <a:dk2>
        <a:srgbClr val="3C0F53"/>
      </a:dk2>
      <a:lt2>
        <a:srgbClr val="E7E6E6"/>
      </a:lt2>
      <a:accent1>
        <a:srgbClr val="C026B7"/>
      </a:accent1>
      <a:accent2>
        <a:srgbClr val="F03454"/>
      </a:accent2>
      <a:accent3>
        <a:srgbClr val="FF7E2E"/>
      </a:accent3>
      <a:accent4>
        <a:srgbClr val="0DC8FD"/>
      </a:accent4>
      <a:accent5>
        <a:srgbClr val="1EBBAC"/>
      </a:accent5>
      <a:accent6>
        <a:srgbClr val="C7C9C6"/>
      </a:accent6>
      <a:hlink>
        <a:srgbClr val="B036B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o CentralAxity" ma:contentTypeID="0x0101005A854A2E6B3FC44BBB7F26F86BC45764002E846109D8A79B4CB1EC976CD11B6E35" ma:contentTypeVersion="50" ma:contentTypeDescription="Documento incorporado a las directivas de la CentralAxity" ma:contentTypeScope="" ma:versionID="597f588e411d17887b088d4f21d28ad0">
  <xsd:schema xmlns:xsd="http://www.w3.org/2001/XMLSchema" xmlns:xs="http://www.w3.org/2001/XMLSchema" xmlns:p="http://schemas.microsoft.com/office/2006/metadata/properties" xmlns:ns1="http://schemas.microsoft.com/sharepoint/v3" xmlns:ns2="0d112806-a571-4b5c-9687-83175e2be7e0" xmlns:ns3="5715b14d-6155-4883-b773-4a6f0b526cee" xmlns:ns4="494b7d94-68f9-41b0-9fd8-f8ea6ae98d38" targetNamespace="http://schemas.microsoft.com/office/2006/metadata/properties" ma:root="true" ma:fieldsID="02c9543a257ef598f71b0847a18c2884" ns1:_="" ns2:_="" ns3:_="" ns4:_="">
    <xsd:import namespace="http://schemas.microsoft.com/sharepoint/v3"/>
    <xsd:import namespace="0d112806-a571-4b5c-9687-83175e2be7e0"/>
    <xsd:import namespace="5715b14d-6155-4883-b773-4a6f0b526cee"/>
    <xsd:import namespace="494b7d94-68f9-41b0-9fd8-f8ea6ae98d38"/>
    <xsd:element name="properties">
      <xsd:complexType>
        <xsd:sequence>
          <xsd:element name="documentManagement">
            <xsd:complexType>
              <xsd:all>
                <xsd:element ref="ns2:Título_x0020__x0028_CentralAxity_x0029_"/>
                <xsd:element ref="ns2:VersionDocumento"/>
                <xsd:element ref="ns2:FechaUltimaActualizacion"/>
                <xsd:element ref="ns2:PeriodoVigenciaOp"/>
                <xsd:element ref="ns2:EstatusVigenciaRetencion"/>
                <xsd:element ref="ns2:BanderaAviso" minOccurs="0"/>
                <xsd:element ref="ns2:Acciones" minOccurs="0"/>
                <xsd:element ref="ns2:TaxCatchAllLabel" minOccurs="0"/>
                <xsd:element ref="ns2:ebe43492e85446a78a91ba8fc80b6dc0" minOccurs="0"/>
                <xsd:element ref="ns2:p99903d2540a45ee9a3299a0b877a2fa" minOccurs="0"/>
                <xsd:element ref="ns2:h4dfef7ba72949018326fb9ce4d0a291" minOccurs="0"/>
                <xsd:element ref="ns2:p7c0553556804494a200f658a7be40bb" minOccurs="0"/>
                <xsd:element ref="ns2:h5ed8971cb164a0da78e87f7bb125ff3" minOccurs="0"/>
                <xsd:element ref="ns2:jf7e3681a28b49cbb02ac7c0053f9030" minOccurs="0"/>
                <xsd:element ref="ns2:TaxCatchAll" minOccurs="0"/>
                <xsd:element ref="ns2:j14b7e14421c46c7bd9164aa7bc27f64"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4:MediaServiceDateTaken" minOccurs="0"/>
                <xsd:element ref="ns1:_dlc_ExpireDateSaved" minOccurs="0"/>
                <xsd:element ref="ns1:_dlc_ExpireDat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39" nillable="true" ma:displayName="Fecha de expiración original" ma:hidden="true" ma:internalName="_dlc_ExpireDateSaved" ma:readOnly="true">
      <xsd:simpleType>
        <xsd:restriction base="dms:DateTime"/>
      </xsd:simpleType>
    </xsd:element>
    <xsd:element name="_dlc_ExpireDate" ma:index="40" nillable="true" ma:displayName="Fecha de expiración"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d112806-a571-4b5c-9687-83175e2be7e0" elementFormDefault="qualified">
    <xsd:import namespace="http://schemas.microsoft.com/office/2006/documentManagement/types"/>
    <xsd:import namespace="http://schemas.microsoft.com/office/infopath/2007/PartnerControls"/>
    <xsd:element name="Título_x0020__x0028_CentralAxity_x0029_" ma:index="2" ma:displayName="Definición" ma:description="Describir brevemente el contenido" ma:internalName="T_x00ed_tulo_x0020__x0028_CentralAxity_x0029_" ma:readOnly="false">
      <xsd:simpleType>
        <xsd:restriction base="dms:Text">
          <xsd:maxLength value="255"/>
        </xsd:restriction>
      </xsd:simpleType>
    </xsd:element>
    <xsd:element name="VersionDocumento" ma:index="9" ma:displayName="Versión del documento" ma:decimals="0" ma:default="1" ma:description="Número de versión del documento." ma:internalName="VersionDocumento" ma:percentage="FALSE">
      <xsd:simpleType>
        <xsd:restriction base="dms:Number">
          <xsd:maxInclusive value="1000"/>
          <xsd:minInclusive value="1"/>
        </xsd:restriction>
      </xsd:simpleType>
    </xsd:element>
    <xsd:element name="FechaUltimaActualizacion" ma:index="11" ma:displayName="Fecha de última actualización" ma:default="[today]" ma:description="Fecha en que se actualizó el contenido por última vez" ma:format="DateOnly" ma:internalName="FechaUltimaActualizacion" ma:readOnly="false">
      <xsd:simpleType>
        <xsd:restriction base="dms:DateTime"/>
      </xsd:simpleType>
    </xsd:element>
    <xsd:element name="PeriodoVigenciaOp" ma:index="12" ma:displayName="Periodo de vigencia" ma:default="5 años" ma:description="Periodo de tiempo que el contenido estará vigente." ma:format="Dropdown" ma:internalName="PeriodoVigenciaOp" ma:readOnly="false">
      <xsd:simpleType>
        <xsd:restriction base="dms:Choice">
          <xsd:enumeration value="1 año"/>
          <xsd:enumeration value="2 años"/>
          <xsd:enumeration value="3 años"/>
          <xsd:enumeration value="4 años"/>
          <xsd:enumeration value="5 años"/>
        </xsd:restriction>
      </xsd:simpleType>
    </xsd:element>
    <xsd:element name="EstatusVigenciaRetencion" ma:index="15" ma:displayName="Estatus de vigencia" ma:default="En proceso" ma:internalName="EstatusVigenciaRetencion">
      <xsd:simpleType>
        <xsd:restriction base="dms:Text">
          <xsd:maxLength value="255"/>
        </xsd:restriction>
      </xsd:simpleType>
    </xsd:element>
    <xsd:element name="BanderaAviso" ma:index="16" nillable="true" ma:displayName="BanderaAviso" ma:decimals="0" ma:default="0" ma:hidden="true" ma:internalName="BanderaAviso" ma:readOnly="false">
      <xsd:simpleType>
        <xsd:restriction base="dms:Number">
          <xsd:maxInclusive value="100"/>
          <xsd:minInclusive value="0"/>
        </xsd:restriction>
      </xsd:simpleType>
    </xsd:element>
    <xsd:element name="Acciones" ma:index="17" nillable="true" ma:displayName="Acciones" ma:internalName="Acciones">
      <xsd:simpleType>
        <xsd:restriction base="dms:Text">
          <xsd:maxLength value="255"/>
        </xsd:restriction>
      </xsd:simpleType>
    </xsd:element>
    <xsd:element name="TaxCatchAllLabel" ma:index="18" nillable="true" ma:displayName="Columna global de taxonomía1" ma:hidden="true" ma:list="{8a74aa2b-cc93-453e-853c-82bde55467de}" ma:internalName="TaxCatchAllLabel" ma:readOnly="true" ma:showField="CatchAllDataLabel"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ebe43492e85446a78a91ba8fc80b6dc0" ma:index="19" ma:taxonomy="true" ma:internalName="ebe43492e85446a78a91ba8fc80b6dc0" ma:taxonomyFieldName="Categoria" ma:displayName="Categoría (CentralAxity)" ma:default="" ma:fieldId="{ebe43492-e854-46a7-8a91-ba8fc80b6dc0}" ma:sspId="7d7b1480-d8f3-4987-8da2-8dad9cc58bf4" ma:termSetId="6a5f4494-53d5-46f5-94a7-0e5d676e4be8" ma:anchorId="00000000-0000-0000-0000-000000000000" ma:open="false" ma:isKeyword="false">
      <xsd:complexType>
        <xsd:sequence>
          <xsd:element ref="pc:Terms" minOccurs="0" maxOccurs="1"/>
        </xsd:sequence>
      </xsd:complexType>
    </xsd:element>
    <xsd:element name="p99903d2540a45ee9a3299a0b877a2fa" ma:index="23" nillable="true" ma:taxonomy="true" ma:internalName="p99903d2540a45ee9a3299a0b877a2fa" ma:taxonomyFieldName="EtiquetadoInformacion" ma:displayName="Etiquetado de la información" ma:default="54;#Uso interno y/o público|394084ff-5794-49bc-be44-73be0f39b062" ma:fieldId="{999903d2-540a-45ee-9a32-99a0b877a2fa}" ma:sspId="7d7b1480-d8f3-4987-8da2-8dad9cc58bf4" ma:termSetId="8c5e7f31-bdde-4496-8edf-31d1a946a011" ma:anchorId="00000000-0000-0000-0000-000000000000" ma:open="false" ma:isKeyword="false">
      <xsd:complexType>
        <xsd:sequence>
          <xsd:element ref="pc:Terms" minOccurs="0" maxOccurs="1"/>
        </xsd:sequence>
      </xsd:complexType>
    </xsd:element>
    <xsd:element name="h4dfef7ba72949018326fb9ce4d0a291" ma:index="24" ma:taxonomy="true" ma:internalName="h4dfef7ba72949018326fb9ce4d0a291" ma:taxonomyFieldName="ContextoDeCreacion" ma:displayName="Grupo de contenido" ma:default="" ma:fieldId="{14dfef7b-a729-4901-8326-fb9ce4d0a291}" ma:sspId="7d7b1480-d8f3-4987-8da2-8dad9cc58bf4" ma:termSetId="0b036005-0c6d-418f-a4ef-99b8f903b538" ma:anchorId="00000000-0000-0000-0000-000000000000" ma:open="false" ma:isKeyword="false">
      <xsd:complexType>
        <xsd:sequence>
          <xsd:element ref="pc:Terms" minOccurs="0" maxOccurs="1"/>
        </xsd:sequence>
      </xsd:complexType>
    </xsd:element>
    <xsd:element name="p7c0553556804494a200f658a7be40bb" ma:index="26" nillable="true" ma:taxonomy="true" ma:internalName="p7c0553556804494a200f658a7be40bb" ma:taxonomyFieldName="Etiquetas" ma:displayName="Etiquetas" ma:default="" ma:fieldId="{97c05535-5680-4494-a200-f658a7be40bb}" ma:taxonomyMulti="true" ma:sspId="7d7b1480-d8f3-4987-8da2-8dad9cc58bf4" ma:termSetId="f0829a0e-adbe-45e2-9666-06f61d66c346" ma:anchorId="00000000-0000-0000-0000-000000000000" ma:open="true" ma:isKeyword="false">
      <xsd:complexType>
        <xsd:sequence>
          <xsd:element ref="pc:Terms" minOccurs="0" maxOccurs="1"/>
        </xsd:sequence>
      </xsd:complexType>
    </xsd:element>
    <xsd:element name="h5ed8971cb164a0da78e87f7bb125ff3" ma:index="28" ma:taxonomy="true" ma:internalName="h5ed8971cb164a0da78e87f7bb125ff3" ma:taxonomyFieldName="Responsable" ma:displayName="Responsable del mantenimiento (email)" ma:default="" ma:fieldId="{15ed8971-cb16-4a0d-a78e-87f7bb125ff3}" ma:taxonomyMulti="true" ma:sspId="7d7b1480-d8f3-4987-8da2-8dad9cc58bf4" ma:termSetId="e2ea1645-1ab8-4e4f-8fb1-0c6c700eb1fd" ma:anchorId="00000000-0000-0000-0000-000000000000" ma:open="false" ma:isKeyword="false">
      <xsd:complexType>
        <xsd:sequence>
          <xsd:element ref="pc:Terms" minOccurs="0" maxOccurs="1"/>
        </xsd:sequence>
      </xsd:complexType>
    </xsd:element>
    <xsd:element name="jf7e3681a28b49cbb02ac7c0053f9030" ma:index="29" ma:taxonomy="true" ma:internalName="jf7e3681a28b49cbb02ac7c0053f9030" ma:taxonomyFieldName="Subcategoria" ma:displayName="Subcategoría" ma:default="" ma:fieldId="{3f7e3681-a28b-49cb-b02a-c7c0053f9030}" ma:sspId="7d7b1480-d8f3-4987-8da2-8dad9cc58bf4" ma:termSetId="a0986154-0eb8-45a9-97b1-e312e2a935d3" ma:anchorId="00000000-0000-0000-0000-000000000000" ma:open="false" ma:isKeyword="false">
      <xsd:complexType>
        <xsd:sequence>
          <xsd:element ref="pc:Terms" minOccurs="0" maxOccurs="1"/>
        </xsd:sequence>
      </xsd:complexType>
    </xsd:element>
    <xsd:element name="TaxCatchAll" ma:index="31" nillable="true" ma:displayName="Columna global de taxonomía" ma:hidden="true" ma:list="{8a74aa2b-cc93-453e-853c-82bde55467de}" ma:internalName="TaxCatchAll" ma:showField="CatchAllData"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j14b7e14421c46c7bd9164aa7bc27f64" ma:index="32" ma:taxonomy="true" ma:internalName="j14b7e14421c46c7bd9164aa7bc27f64" ma:taxonomyFieldName="Ambito" ma:displayName="Ámbito" ma:default="" ma:fieldId="{314b7e14-421c-46c7-bd91-64aa7bc27f64}" ma:sspId="7d7b1480-d8f3-4987-8da2-8dad9cc58bf4" ma:termSetId="b5b1779a-d019-4422-aad3-db77cdcc02e0"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15b14d-6155-4883-b773-4a6f0b526cee"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MediaServiceAutoTags" ma:index="35" nillable="true" ma:displayName="Tags" ma:internalName="MediaServiceAutoTags"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4b7d94-68f9-41b0-9fd8-f8ea6ae98d38" elementFormDefault="qualified">
    <xsd:import namespace="http://schemas.microsoft.com/office/2006/documentManagement/types"/>
    <xsd:import namespace="http://schemas.microsoft.com/office/infopath/2007/PartnerControls"/>
    <xsd:element name="MediaServiceDateTaken" ma:index="38" nillable="true" ma:displayName="MediaServiceDateTaken" ma:hidden="true" ma:internalName="MediaServiceDateTaken" ma:readOnly="true">
      <xsd:simpleType>
        <xsd:restriction base="dms:Text"/>
      </xsd:simpleType>
    </xsd:element>
    <xsd:element name="MediaServiceOCR" ma:index="4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0d112806-a571-4b5c-9687-83175e2be7e0">
      <Value>100</Value>
      <Value>410</Value>
      <Value>3</Value>
      <Value>2</Value>
      <Value>54</Value>
      <Value>85</Value>
    </TaxCatchAll>
    <jf7e3681a28b49cbb02ac7c0053f9030 xmlns="0d112806-a571-4b5c-9687-83175e2be7e0">
      <Terms xmlns="http://schemas.microsoft.com/office/infopath/2007/PartnerControls">
        <TermInfo xmlns="http://schemas.microsoft.com/office/infopath/2007/PartnerControls">
          <TermName xmlns="http://schemas.microsoft.com/office/infopath/2007/PartnerControls">Artefactos de marca</TermName>
          <TermId xmlns="http://schemas.microsoft.com/office/infopath/2007/PartnerControls">8ee79862-260e-4ece-b336-79e88acc770f</TermId>
        </TermInfo>
      </Terms>
    </jf7e3681a28b49cbb02ac7c0053f9030>
    <EstatusVigenciaRetencion xmlns="0d112806-a571-4b5c-9687-83175e2be7e0">En proceso</EstatusVigenciaRetencion>
    <BanderaAviso xmlns="0d112806-a571-4b5c-9687-83175e2be7e0">0</BanderaAviso>
    <p7c0553556804494a200f658a7be40bb xmlns="0d112806-a571-4b5c-9687-83175e2be7e0">
      <Terms xmlns="http://schemas.microsoft.com/office/infopath/2007/PartnerControls"/>
    </p7c0553556804494a200f658a7be40bb>
    <p99903d2540a45ee9a3299a0b877a2fa xmlns="0d112806-a571-4b5c-9687-83175e2be7e0">
      <Terms xmlns="http://schemas.microsoft.com/office/infopath/2007/PartnerControls">
        <TermInfo xmlns="http://schemas.microsoft.com/office/infopath/2007/PartnerControls">
          <TermName xmlns="http://schemas.microsoft.com/office/infopath/2007/PartnerControls">Uso interno</TermName>
          <TermId xmlns="http://schemas.microsoft.com/office/infopath/2007/PartnerControls">394084ff-5794-49bc-be44-73be0f39b062</TermId>
        </TermInfo>
      </Terms>
    </p99903d2540a45ee9a3299a0b877a2fa>
    <h4dfef7ba72949018326fb9ce4d0a291 xmlns="0d112806-a571-4b5c-9687-83175e2be7e0">
      <Terms xmlns="http://schemas.microsoft.com/office/infopath/2007/PartnerControls">
        <TermInfo xmlns="http://schemas.microsoft.com/office/infopath/2007/PartnerControls">
          <TermName xmlns="http://schemas.microsoft.com/office/infopath/2007/PartnerControls">Plantilla</TermName>
          <TermId xmlns="http://schemas.microsoft.com/office/infopath/2007/PartnerControls">d5e1061d-919e-4442-88e7-3049796b4315</TermId>
        </TermInfo>
      </Terms>
    </h4dfef7ba72949018326fb9ce4d0a291>
    <VersionDocumento xmlns="0d112806-a571-4b5c-9687-83175e2be7e0">1</VersionDocumento>
    <PeriodoVigenciaOp xmlns="0d112806-a571-4b5c-9687-83175e2be7e0">5 años</PeriodoVigenciaOp>
    <Acciones xmlns="0d112806-a571-4b5c-9687-83175e2be7e0" xsi:nil="true"/>
    <ebe43492e85446a78a91ba8fc80b6dc0 xmlns="0d112806-a571-4b5c-9687-83175e2be7e0">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9df7ab70-40b0-4076-8e0b-a73a90c2278a</TermId>
        </TermInfo>
      </Terms>
    </ebe43492e85446a78a91ba8fc80b6dc0>
    <FechaUltimaActualizacion xmlns="0d112806-a571-4b5c-9687-83175e2be7e0">2023-04-25T05:00:00+00:00</FechaUltimaActualizacion>
    <j14b7e14421c46c7bd9164aa7bc27f64 xmlns="0d112806-a571-4b5c-9687-83175e2be7e0">
      <Terms xmlns="http://schemas.microsoft.com/office/infopath/2007/PartnerControls">
        <TermInfo xmlns="http://schemas.microsoft.com/office/infopath/2007/PartnerControls">
          <TermName xmlns="http://schemas.microsoft.com/office/infopath/2007/PartnerControls">Corporativo</TermName>
          <TermId xmlns="http://schemas.microsoft.com/office/infopath/2007/PartnerControls">71edeffe-accb-475b-a642-bfb9a76fd90b</TermId>
        </TermInfo>
      </Terms>
    </j14b7e14421c46c7bd9164aa7bc27f64>
    <Título_x0020__x0028_CentralAxity_x0029_ xmlns="0d112806-a571-4b5c-9687-83175e2be7e0">Plantilla PowerPoint Corporativa</Título_x0020__x0028_CentralAxity_x0029_>
    <h5ed8971cb164a0da78e87f7bb125ff3 xmlns="0d112806-a571-4b5c-9687-83175e2be7e0">
      <Terms xmlns="http://schemas.microsoft.com/office/infopath/2007/PartnerControls">
        <TermInfo xmlns="http://schemas.microsoft.com/office/infopath/2007/PartnerControls">
          <TermName xmlns="http://schemas.microsoft.com/office/infopath/2007/PartnerControls">sonia.reyes@axity.com</TermName>
          <TermId xmlns="http://schemas.microsoft.com/office/infopath/2007/PartnerControls">5ef0832a-0176-4c98-9fa8-63ba5e52a41a</TermId>
        </TermInfo>
      </Terms>
    </h5ed8971cb164a0da78e87f7bb125ff3>
  </documentManagement>
</p:properties>
</file>

<file path=customXml/itemProps1.xml><?xml version="1.0" encoding="utf-8"?>
<ds:datastoreItem xmlns:ds="http://schemas.openxmlformats.org/officeDocument/2006/customXml" ds:itemID="{F691990F-56CB-48C0-A899-B2AAEA1FE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112806-a571-4b5c-9687-83175e2be7e0"/>
    <ds:schemaRef ds:uri="5715b14d-6155-4883-b773-4a6f0b526cee"/>
    <ds:schemaRef ds:uri="494b7d94-68f9-41b0-9fd8-f8ea6ae98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15E428-4D5D-44BE-8CDF-D0767275E30E}">
  <ds:schemaRefs>
    <ds:schemaRef ds:uri="http://schemas.microsoft.com/sharepoint/events"/>
  </ds:schemaRefs>
</ds:datastoreItem>
</file>

<file path=customXml/itemProps3.xml><?xml version="1.0" encoding="utf-8"?>
<ds:datastoreItem xmlns:ds="http://schemas.openxmlformats.org/officeDocument/2006/customXml" ds:itemID="{E35C8FFE-5946-45D2-8509-5F55C5B9ED1B}">
  <ds:schemaRefs>
    <ds:schemaRef ds:uri="http://schemas.microsoft.com/sharepoint/v3/contenttype/forms"/>
  </ds:schemaRefs>
</ds:datastoreItem>
</file>

<file path=customXml/itemProps4.xml><?xml version="1.0" encoding="utf-8"?>
<ds:datastoreItem xmlns:ds="http://schemas.openxmlformats.org/officeDocument/2006/customXml" ds:itemID="{2D0DF8DB-B03C-4353-B44A-DA8E261EF087}">
  <ds:schemaRefs>
    <ds:schemaRef ds:uri="http://www.w3.org/XML/1998/namespace"/>
    <ds:schemaRef ds:uri="5715b14d-6155-4883-b773-4a6f0b526cee"/>
    <ds:schemaRef ds:uri="http://schemas.microsoft.com/office/2006/documentManagement/types"/>
    <ds:schemaRef ds:uri="http://purl.org/dc/elements/1.1/"/>
    <ds:schemaRef ds:uri="http://schemas.microsoft.com/office/infopath/2007/PartnerControls"/>
    <ds:schemaRef ds:uri="494b7d94-68f9-41b0-9fd8-f8ea6ae98d38"/>
    <ds:schemaRef ds:uri="http://purl.org/dc/terms/"/>
    <ds:schemaRef ds:uri="http://schemas.openxmlformats.org/package/2006/metadata/core-properties"/>
    <ds:schemaRef ds:uri="0d112806-a571-4b5c-9687-83175e2be7e0"/>
    <ds:schemaRef ds:uri="http://schemas.microsoft.com/sharepoint/v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852</TotalTime>
  <Words>1392</Words>
  <Application>Microsoft Office PowerPoint</Application>
  <PresentationFormat>Widescreen</PresentationFormat>
  <Paragraphs>630</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Hurme Geometric Sans 2</vt:lpstr>
      <vt:lpstr>Arial</vt:lpstr>
      <vt:lpstr>Calibri</vt:lpstr>
      <vt:lpstr>Calibri Light</vt:lpstr>
      <vt:lpstr>Montserrat Light</vt:lpstr>
      <vt:lpstr>Verdana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Como Construir   un Modelo</vt:lpstr>
      <vt:lpstr>PowerPoint Presentation</vt:lpstr>
      <vt:lpstr>¿Qué es un       p-valor?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Gilda Alcivia García</dc:creator>
  <cp:lastModifiedBy>Claudia Sameshima</cp:lastModifiedBy>
  <cp:revision>89</cp:revision>
  <dcterms:created xsi:type="dcterms:W3CDTF">2023-04-03T19:17:52Z</dcterms:created>
  <dcterms:modified xsi:type="dcterms:W3CDTF">2023-06-23T00:54:58Z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0x0101005A854A2E6B3FC44BBB7F26F86BC45764002E846109D8A79B4CB1EC976CD11B6E35</vt:lpwstr>
  </property>
  <property fmtid="{D5CDD505-2E9C-101B-9397-08002B2CF9AE}" pid="3" name="MediaServiceImageTags">
    <vt:lpwstr/>
  </property>
  <property fmtid="{D5CDD505-2E9C-101B-9397-08002B2CF9AE}" pid="4" name="Etiquetas">
    <vt:lpwstr/>
  </property>
  <property fmtid="{D5CDD505-2E9C-101B-9397-08002B2CF9AE}" pid="5" name="_dlc_policyId">
    <vt:lpwstr/>
  </property>
  <property fmtid="{D5CDD505-2E9C-101B-9397-08002B2CF9AE}" pid="6" name="Ambito">
    <vt:lpwstr>2;#Corporativo|71edeffe-accb-475b-a642-bfb9a76fd90b</vt:lpwstr>
  </property>
  <property fmtid="{D5CDD505-2E9C-101B-9397-08002B2CF9AE}" pid="7" name="ItemRetentionFormula">
    <vt:lpwstr/>
  </property>
  <property fmtid="{D5CDD505-2E9C-101B-9397-08002B2CF9AE}" pid="8" name="Categoria">
    <vt:lpwstr>3;#Marketing|9df7ab70-40b0-4076-8e0b-a73a90c2278a</vt:lpwstr>
  </property>
  <property fmtid="{D5CDD505-2E9C-101B-9397-08002B2CF9AE}" pid="9" name="ContextoDeCreacion">
    <vt:lpwstr>85;#Plantilla|d5e1061d-919e-4442-88e7-3049796b4315</vt:lpwstr>
  </property>
  <property fmtid="{D5CDD505-2E9C-101B-9397-08002B2CF9AE}" pid="10" name="Responsable">
    <vt:lpwstr>410;#sonia.reyes@axity.com|5ef0832a-0176-4c98-9fa8-63ba5e52a41a</vt:lpwstr>
  </property>
  <property fmtid="{D5CDD505-2E9C-101B-9397-08002B2CF9AE}" pid="11" name="EtiquetadoInformacion">
    <vt:lpwstr>54;#Uso interno|394084ff-5794-49bc-be44-73be0f39b062</vt:lpwstr>
  </property>
  <property fmtid="{D5CDD505-2E9C-101B-9397-08002B2CF9AE}" pid="12" name="Subcategoria">
    <vt:lpwstr>100;#Artefactos de marca|8ee79862-260e-4ece-b336-79e88acc770f</vt:lpwstr>
  </property>
</Properties>
</file>